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77" r:id="rId3"/>
    <p:sldId id="257" r:id="rId4"/>
    <p:sldId id="258" r:id="rId5"/>
    <p:sldId id="278" r:id="rId6"/>
    <p:sldId id="265" r:id="rId7"/>
    <p:sldId id="266" r:id="rId8"/>
    <p:sldId id="288" r:id="rId9"/>
    <p:sldId id="287" r:id="rId10"/>
    <p:sldId id="286" r:id="rId11"/>
    <p:sldId id="259" r:id="rId12"/>
    <p:sldId id="260" r:id="rId13"/>
    <p:sldId id="261" r:id="rId14"/>
    <p:sldId id="262" r:id="rId15"/>
    <p:sldId id="263" r:id="rId16"/>
    <p:sldId id="264" r:id="rId17"/>
    <p:sldId id="276" r:id="rId18"/>
    <p:sldId id="275" r:id="rId19"/>
    <p:sldId id="267" r:id="rId20"/>
    <p:sldId id="268" r:id="rId21"/>
    <p:sldId id="284" r:id="rId22"/>
    <p:sldId id="269" r:id="rId23"/>
    <p:sldId id="289" r:id="rId24"/>
    <p:sldId id="274" r:id="rId25"/>
    <p:sldId id="7875" r:id="rId26"/>
    <p:sldId id="7873" r:id="rId27"/>
    <p:sldId id="272" r:id="rId28"/>
    <p:sldId id="281" r:id="rId29"/>
    <p:sldId id="273" r:id="rId30"/>
    <p:sldId id="270" r:id="rId31"/>
    <p:sldId id="271" r:id="rId32"/>
    <p:sldId id="291" r:id="rId33"/>
    <p:sldId id="280" r:id="rId34"/>
    <p:sldId id="290" r:id="rId35"/>
    <p:sldId id="292" r:id="rId36"/>
    <p:sldId id="7871" r:id="rId37"/>
    <p:sldId id="787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A166FF"/>
    <a:srgbClr val="7A26FF"/>
    <a:srgbClr val="067F68"/>
    <a:srgbClr val="16BF9F"/>
    <a:srgbClr val="D45B07"/>
    <a:srgbClr val="8D4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35"/>
    <p:restoredTop sz="96281"/>
  </p:normalViewPr>
  <p:slideViewPr>
    <p:cSldViewPr snapToGrid="0" snapToObjects="1">
      <p:cViewPr varScale="1">
        <p:scale>
          <a:sx n="133" d="100"/>
          <a:sy n="133" d="100"/>
        </p:scale>
        <p:origin x="208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C6B3A-0458-D949-9DAD-EFAD4508891F}" type="datetimeFigureOut">
              <a:rPr lang="en-US" smtClean="0"/>
              <a:t>9/23/22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F6032-2706-FF43-842D-5858C0474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5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F6032-2706-FF43-842D-5858C04740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98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F6032-2706-FF43-842D-5858C047402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16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F6032-2706-FF43-842D-5858C047402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81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F6032-2706-FF43-842D-5858C047402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92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F6032-2706-FF43-842D-5858C04740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16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F6032-2706-FF43-842D-5858C04740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5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F6032-2706-FF43-842D-5858C04740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31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F6032-2706-FF43-842D-5858C04740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9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F6032-2706-FF43-842D-5858C04740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6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F6032-2706-FF43-842D-5858C04740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84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F6032-2706-FF43-842D-5858C04740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46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F6032-2706-FF43-842D-5858C04740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51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E08612A-E058-744F-9D28-1C555CDB42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D1820-9149-5B48-B4FC-9D3832CFB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E8EF2-F26F-BD40-9302-728FCB785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20112-FA9F-1945-B571-F109A90A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3D2B6-B0AD-0549-95E1-F466AB71C65C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CB921-0198-AD41-BE1C-020ABB7C6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AFE52-CF75-0F4B-92D1-531583B6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D348-0B3B-F24F-B0A4-6843639EE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43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7749C-7BB4-BB43-A88D-0654EB32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121421-9C5D-C440-8473-89520910F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F18EA-FCA0-5E46-B70E-40EFBD36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3D2B6-B0AD-0549-95E1-F466AB71C65C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92459-9651-284C-BF2D-62D8926EB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E1DCE-E43B-4146-8EB5-8DF19391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D348-0B3B-F24F-B0A4-6843639EE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56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72D4FC-8A15-E644-B222-6D2B78291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386E72-1D2D-EB45-B024-5BCB1A43A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4559E-86EC-9E4C-AF80-F3BC8A723C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3D2B6-B0AD-0549-95E1-F466AB71C65C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BC679-A520-E843-8A1D-FAED993E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2FA98-CF0B-124D-8023-D43C55EFA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D348-0B3B-F24F-B0A4-6843639EE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77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3E7D0-5040-C14C-8EFC-1026826B9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358"/>
            <a:ext cx="10515600" cy="777879"/>
          </a:xfrm>
        </p:spPr>
        <p:txBody>
          <a:bodyPr/>
          <a:lstStyle>
            <a:lvl1pPr>
              <a:defRPr b="1" i="0">
                <a:latin typeface="Poppins ExtraBold" pitchFamily="2" charset="77"/>
                <a:cs typeface="Poppins Extra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802A3-1EBE-9D4F-A243-AB50401F6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71AC-1BE1-8444-87B6-1E37D00FBB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3D2B6-B0AD-0549-95E1-F466AB71C65C}" type="datetimeFigureOut">
              <a:rPr lang="en-US" smtClean="0"/>
              <a:t>9/23/22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D8088-5CC9-F04B-831A-C0DBE8776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71F93-C40E-1542-A149-09AB38E4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8091" y="6356350"/>
            <a:ext cx="1625600" cy="365125"/>
          </a:xfrm>
        </p:spPr>
        <p:txBody>
          <a:bodyPr/>
          <a:lstStyle/>
          <a:p>
            <a:fld id="{FB49D348-0B3B-F24F-B0A4-6843639EE2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B3CA21-EB16-5E42-8BEF-C2E4213582BF}"/>
              </a:ext>
            </a:extLst>
          </p:cNvPr>
          <p:cNvSpPr/>
          <p:nvPr userDrawn="1"/>
        </p:nvSpPr>
        <p:spPr>
          <a:xfrm>
            <a:off x="935182" y="1496291"/>
            <a:ext cx="810491" cy="117764"/>
          </a:xfrm>
          <a:prstGeom prst="rect">
            <a:avLst/>
          </a:prstGeom>
          <a:solidFill>
            <a:srgbClr val="A1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92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E71B8-ECF1-6D42-B88C-5776D85EB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266393"/>
            <a:ext cx="10515600" cy="3321482"/>
          </a:xfrm>
        </p:spPr>
        <p:txBody>
          <a:bodyPr anchor="ctr">
            <a:normAutofit/>
          </a:bodyPr>
          <a:lstStyle>
            <a:lvl1pPr marL="0" indent="0">
              <a:buNone/>
              <a:defRPr sz="7200" b="0" i="0">
                <a:solidFill>
                  <a:schemeClr val="tx1">
                    <a:tint val="75000"/>
                  </a:schemeClr>
                </a:solidFill>
                <a:latin typeface="Roboto Thin" panose="02000000000000000000" pitchFamily="2" charset="0"/>
                <a:ea typeface="Roboto Thin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376D6-CAD5-CA4D-9D8E-8F7E1624AE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3D2B6-B0AD-0549-95E1-F466AB71C65C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1D81F-11E8-EF41-86B1-9465E2EBF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7F5E6-107D-F24E-824C-7819161D0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D348-0B3B-F24F-B0A4-6843639EE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27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D2448-4EF9-A541-B66C-8FF13A08A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47C4B-4739-2D47-BFE2-1F3F7BBE4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8E8BF-A7C0-9641-B84D-2087539D5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08E8D-F777-7F49-BF7D-A7E24DFD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3D2B6-B0AD-0549-95E1-F466AB71C65C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4C90B-65A8-8744-9EBE-506614D1D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DFDC7-6EF6-EA44-BEF2-A7AE5176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D348-0B3B-F24F-B0A4-6843639EE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2384-C578-9544-B789-DD2A53EBF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45343-E2A8-804F-AD22-C53071885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FC5CA-39EA-844F-AB43-A031CA54A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CB2E5E-C769-1B44-A580-64B3958756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365BEB-49CA-7F4D-A91F-18AE1C21D3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02FF20-9F49-0446-A9C9-4E36587564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3D2B6-B0AD-0549-95E1-F466AB71C65C}" type="datetimeFigureOut">
              <a:rPr lang="en-US" smtClean="0"/>
              <a:t>9/23/22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913A1-1A68-3748-A25D-741C73C3D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CE270-3DAD-CB42-94AF-4E2A3C8F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D348-0B3B-F24F-B0A4-6843639EE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81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124FF-071F-A543-9CB7-CC8B4E4A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 i="0">
                <a:latin typeface="Poppins ExtraBold" pitchFamily="2" charset="77"/>
                <a:cs typeface="Poppins Extra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2B7AB-DD39-8244-AE47-642F7FB3B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3D2B6-B0AD-0549-95E1-F466AB71C65C}" type="datetimeFigureOut">
              <a:rPr lang="en-US" smtClean="0"/>
              <a:t>9/23/22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B1F2F7-C8D3-7441-AD9A-6D062FA5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6A8A2-3DB8-3445-BE87-8A22C1DE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D348-0B3B-F24F-B0A4-6843639EE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4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9BF2D1-508E-A843-A9B2-90C65D2287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3D2B6-B0AD-0549-95E1-F466AB71C65C}" type="datetimeFigureOut">
              <a:rPr lang="en-US" smtClean="0"/>
              <a:t>9/23/22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A0A34-0F9C-7349-A758-120299E15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25313-6277-D94D-B1A2-B83F2200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D348-0B3B-F24F-B0A4-6843639EE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50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4F1C-2011-6A49-9125-48C065D07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AC97E-B640-4743-AB88-6678F1BC8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52BC8-29ED-834A-9984-732455796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85C6C-8FA1-5B48-BD4B-946981354B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3D2B6-B0AD-0549-95E1-F466AB71C65C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965E1-9DFE-FE4D-8616-B8A093364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2341C-EC84-C247-850F-E12D2B127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D348-0B3B-F24F-B0A4-6843639EE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76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0BE1-C4AC-0F4C-8115-CDF375D08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4513F-D278-7449-9434-119967446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296A2-8497-CC4E-A281-C4F240756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5C720-1D25-B74D-86F2-232D0356F9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3D2B6-B0AD-0549-95E1-F466AB71C65C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61480-3165-E24B-BA28-993A23E9F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04A0C-1EF7-CC4F-A338-7606B925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D348-0B3B-F24F-B0A4-6843639EE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7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72C0B-6721-AD41-BA79-94416E71E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4"/>
            <a:ext cx="10515600" cy="1320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81E45-E69F-0244-9369-5CE14084E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4C7AE-735E-3B42-9AE0-CDCCF2CC0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4BE44-2AD0-8148-B5C1-EE801EDFA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3023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9D348-0B3B-F24F-B0A4-6843639EE26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4A30F-77C3-634C-8038-90A249D0069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254451" y="6394990"/>
            <a:ext cx="1099349" cy="2820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FF5F10-D8D2-D94B-8500-E51B5325B2D6}"/>
              </a:ext>
            </a:extLst>
          </p:cNvPr>
          <p:cNvSpPr txBox="1"/>
          <p:nvPr userDrawn="1"/>
        </p:nvSpPr>
        <p:spPr>
          <a:xfrm>
            <a:off x="838199" y="6412895"/>
            <a:ext cx="285403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chemeClr val="tx2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2022, Amazon Web Services, Inc. or its Affiliates. </a:t>
            </a:r>
            <a:br>
              <a:rPr lang="en-US" sz="800" b="0" i="0" dirty="0">
                <a:solidFill>
                  <a:schemeClr val="tx2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800" b="0" i="0" dirty="0">
                <a:solidFill>
                  <a:schemeClr val="tx2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All rights reserved. </a:t>
            </a:r>
            <a:r>
              <a:rPr lang="en-US" sz="800" b="0" i="0" dirty="0">
                <a:solidFill>
                  <a:schemeClr val="tx2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800" b="0" i="0" dirty="0">
              <a:solidFill>
                <a:schemeClr val="tx2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083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Poppins Medium" pitchFamily="2" charset="77"/>
          <a:ea typeface="+mj-ea"/>
          <a:cs typeface="Poppins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microsoft.com/office/2007/relationships/hdphoto" Target="../media/hdphoto4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82E080-E4E2-814D-9C3A-42796A560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286" y="3164787"/>
            <a:ext cx="6198268" cy="75985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latin typeface="Roboto Thin" panose="02000000000000000000" pitchFamily="2" charset="0"/>
                <a:ea typeface="Roboto Thin" panose="02000000000000000000" pitchFamily="2" charset="0"/>
              </a:rPr>
              <a:t>General Overview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78B3061-56D1-034C-9461-B05E3F2D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4758" y="2562182"/>
            <a:ext cx="1979620" cy="507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1388D0-D3E1-BF40-8094-FAA528CE6E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564"/>
          <a:stretch/>
        </p:blipFill>
        <p:spPr>
          <a:xfrm>
            <a:off x="7978746" y="0"/>
            <a:ext cx="4213253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8F36A0-0833-5F48-A547-5FE5FE94D21F}"/>
              </a:ext>
            </a:extLst>
          </p:cNvPr>
          <p:cNvSpPr txBox="1"/>
          <p:nvPr/>
        </p:nvSpPr>
        <p:spPr>
          <a:xfrm>
            <a:off x="1394758" y="4468655"/>
            <a:ext cx="30380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defTabSz="6095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chemeClr val="tx2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2022, Amazon Web Services, Inc. or its Affiliates. </a:t>
            </a:r>
            <a:br>
              <a:rPr lang="en-US" sz="800" b="0" i="0" dirty="0">
                <a:solidFill>
                  <a:schemeClr val="tx2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800" b="0" i="0" dirty="0">
                <a:solidFill>
                  <a:schemeClr val="tx2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All rights reserved. </a:t>
            </a:r>
            <a:r>
              <a:rPr lang="en-US" sz="800" b="0" i="0" dirty="0">
                <a:solidFill>
                  <a:schemeClr val="tx2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800" b="0" i="0" dirty="0">
              <a:solidFill>
                <a:schemeClr val="tx2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439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015B-C2ED-C14B-8224-96394DEF7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Unlock New Business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66325-9A41-9341-A8B6-010C38EB2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742"/>
            <a:ext cx="7335982" cy="3508375"/>
          </a:xfrm>
        </p:spPr>
        <p:txBody>
          <a:bodyPr>
            <a:normAutofit/>
          </a:bodyPr>
          <a:lstStyle/>
          <a:p>
            <a:r>
              <a:rPr lang="en-US" sz="3200" dirty="0"/>
              <a:t>Subscription</a:t>
            </a:r>
          </a:p>
          <a:p>
            <a:r>
              <a:rPr lang="en-US" sz="3200" dirty="0"/>
              <a:t>Pay-as-you-go</a:t>
            </a:r>
          </a:p>
          <a:p>
            <a:r>
              <a:rPr lang="en-US" sz="3200" dirty="0"/>
              <a:t>Metered</a:t>
            </a:r>
          </a:p>
          <a:p>
            <a:r>
              <a:rPr lang="en-US" sz="3200" dirty="0"/>
              <a:t>Replenishable</a:t>
            </a:r>
          </a:p>
          <a:p>
            <a:r>
              <a:rPr lang="en-US" sz="3200" dirty="0"/>
              <a:t>Unlock features via firmware updates</a:t>
            </a:r>
          </a:p>
          <a:p>
            <a:r>
              <a:rPr lang="en-US" sz="3200" dirty="0"/>
              <a:t>Anonymized usage data collection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643EA-FD04-AE4A-99A0-E60FE1966D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182" y="3164305"/>
            <a:ext cx="3988469" cy="26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88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D145F0E5-ACBC-7E4F-BFEC-76A7A6AC0012}"/>
              </a:ext>
            </a:extLst>
          </p:cNvPr>
          <p:cNvSpPr/>
          <p:nvPr/>
        </p:nvSpPr>
        <p:spPr>
          <a:xfrm>
            <a:off x="3932804" y="2877700"/>
            <a:ext cx="3013023" cy="3373735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1828800" rtlCol="0" anchor="b" anchorCtr="0"/>
          <a:lstStyle/>
          <a:p>
            <a:pPr algn="ctr"/>
            <a:r>
              <a:rPr lang="en-US" sz="1050" dirty="0">
                <a:latin typeface="Roboto Thin" panose="02000000000000000000" pitchFamily="2" charset="0"/>
                <a:ea typeface="Roboto Thin" panose="02000000000000000000" pitchFamily="2" charset="0"/>
              </a:rPr>
              <a:t>Monitor + Maintain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3F01645-04E6-3049-8308-435FDD917B04}"/>
              </a:ext>
            </a:extLst>
          </p:cNvPr>
          <p:cNvSpPr/>
          <p:nvPr/>
        </p:nvSpPr>
        <p:spPr>
          <a:xfrm>
            <a:off x="7063490" y="2877700"/>
            <a:ext cx="3013023" cy="3373735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2286000" rtlCol="0" anchor="b" anchorCtr="0"/>
          <a:lstStyle/>
          <a:p>
            <a:pPr algn="ctr"/>
            <a:r>
              <a:rPr lang="en-US" sz="1050" dirty="0">
                <a:latin typeface="Roboto Thin" panose="02000000000000000000" pitchFamily="2" charset="0"/>
                <a:ea typeface="Roboto Thin" panose="02000000000000000000" pitchFamily="2" charset="0"/>
              </a:rPr>
              <a:t>Distribute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248CE56-F353-814C-8923-5D2C8022AE0F}"/>
              </a:ext>
            </a:extLst>
          </p:cNvPr>
          <p:cNvSpPr/>
          <p:nvPr/>
        </p:nvSpPr>
        <p:spPr>
          <a:xfrm>
            <a:off x="10211425" y="1563798"/>
            <a:ext cx="1599845" cy="3876668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188720" bIns="45720" rtlCol="0" anchor="b" anchorCtr="0"/>
          <a:lstStyle/>
          <a:p>
            <a:pPr algn="ctr"/>
            <a:r>
              <a:rPr lang="en-US" sz="1050" dirty="0">
                <a:latin typeface="Roboto Thin" panose="02000000000000000000" pitchFamily="2" charset="0"/>
                <a:ea typeface="Roboto Thin" panose="02000000000000000000" pitchFamily="2" charset="0"/>
              </a:rPr>
              <a:t>Build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A7E8DB2-49F4-3D4B-AA03-B2F943F16DC8}"/>
              </a:ext>
            </a:extLst>
          </p:cNvPr>
          <p:cNvSpPr/>
          <p:nvPr/>
        </p:nvSpPr>
        <p:spPr>
          <a:xfrm>
            <a:off x="778517" y="1189131"/>
            <a:ext cx="9297996" cy="1370403"/>
          </a:xfrm>
          <a:prstGeom prst="rect">
            <a:avLst/>
          </a:prstGeom>
          <a:solidFill>
            <a:schemeClr val="accent5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2880" rIns="8778240" bIns="45720" rtlCol="0" anchor="b" anchorCtr="0"/>
          <a:lstStyle/>
          <a:p>
            <a:pPr algn="ctr"/>
            <a:r>
              <a:rPr lang="en-US" sz="1050" dirty="0">
                <a:latin typeface="Roboto Thin" panose="02000000000000000000" pitchFamily="2" charset="0"/>
                <a:ea typeface="Roboto Thin" panose="02000000000000000000" pitchFamily="2" charset="0"/>
              </a:rPr>
              <a:t>Create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8DD0-19EA-424D-8241-9F03A9D6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Device Lifecycle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CEFDA2E-7FAA-314E-9B17-4DBE0F262359}"/>
              </a:ext>
            </a:extLst>
          </p:cNvPr>
          <p:cNvGrpSpPr/>
          <p:nvPr/>
        </p:nvGrpSpPr>
        <p:grpSpPr>
          <a:xfrm>
            <a:off x="316104" y="1234101"/>
            <a:ext cx="11115768" cy="4710569"/>
            <a:chOff x="838200" y="1644949"/>
            <a:chExt cx="10189022" cy="4317838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0A72BA51-D7D0-7C42-BAF4-E10BC2A2C552}"/>
                </a:ext>
              </a:extLst>
            </p:cNvPr>
            <p:cNvSpPr/>
            <p:nvPr/>
          </p:nvSpPr>
          <p:spPr>
            <a:xfrm>
              <a:off x="1525449" y="2131469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Concept</a:t>
              </a:r>
              <a:endParaRPr lang="en-US" sz="16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mazon Ember" panose="020B0603020204020204" pitchFamily="34" charset="0"/>
              </a:endParaRP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DDDE7F09-C368-4348-A4AC-82E71803AD89}"/>
                </a:ext>
              </a:extLst>
            </p:cNvPr>
            <p:cNvSpPr/>
            <p:nvPr/>
          </p:nvSpPr>
          <p:spPr>
            <a:xfrm>
              <a:off x="4376953" y="2131469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Design</a:t>
              </a:r>
              <a:endParaRPr lang="en-US" sz="16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mazon Ember" panose="020B0603020204020204" pitchFamily="34" charset="0"/>
              </a:endParaRP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E4FAD558-C483-5643-B5E9-3D1CF39AD41B}"/>
                </a:ext>
              </a:extLst>
            </p:cNvPr>
            <p:cNvSpPr/>
            <p:nvPr/>
          </p:nvSpPr>
          <p:spPr>
            <a:xfrm>
              <a:off x="5792374" y="2131469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Prototype</a:t>
              </a:r>
              <a:endParaRPr lang="en-US" sz="16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mazon Ember" panose="020B0603020204020204" pitchFamily="34" charset="0"/>
              </a:endParaRP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4D551A20-76FE-6C4A-AD35-747A00A71E44}"/>
                </a:ext>
              </a:extLst>
            </p:cNvPr>
            <p:cNvSpPr/>
            <p:nvPr/>
          </p:nvSpPr>
          <p:spPr>
            <a:xfrm>
              <a:off x="7207795" y="2131469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Integrate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82D0D26E-F44F-3F4A-8B7E-74EF82C43FB7}"/>
                </a:ext>
              </a:extLst>
            </p:cNvPr>
            <p:cNvSpPr/>
            <p:nvPr/>
          </p:nvSpPr>
          <p:spPr>
            <a:xfrm>
              <a:off x="8623216" y="2131469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Test/QA</a:t>
              </a: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722FA336-5D5A-E34F-B674-CCE7A9F3D8D3}"/>
                </a:ext>
              </a:extLst>
            </p:cNvPr>
            <p:cNvSpPr/>
            <p:nvPr/>
          </p:nvSpPr>
          <p:spPr>
            <a:xfrm>
              <a:off x="10022120" y="4613380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Distribute</a:t>
              </a:r>
              <a:endParaRPr lang="en-US" sz="14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mazon Ember" panose="020B0603020204020204" pitchFamily="34" charset="0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842A8EF4-B0FD-DC4A-BDC0-13DD0588EBCA}"/>
                </a:ext>
              </a:extLst>
            </p:cNvPr>
            <p:cNvSpPr/>
            <p:nvPr/>
          </p:nvSpPr>
          <p:spPr>
            <a:xfrm>
              <a:off x="8602554" y="4613380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Sales</a:t>
              </a:r>
              <a:endParaRPr lang="en-US" sz="11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mazon Ember" panose="020B0603020204020204" pitchFamily="34" charset="0"/>
              </a:endParaRP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3E6971-C49F-D74C-9B71-E5C0E82975FE}"/>
                </a:ext>
              </a:extLst>
            </p:cNvPr>
            <p:cNvSpPr/>
            <p:nvPr/>
          </p:nvSpPr>
          <p:spPr>
            <a:xfrm>
              <a:off x="7182988" y="4613380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Deploy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A01E0B03-7192-A942-ADA1-408EB5E69BC1}"/>
                </a:ext>
              </a:extLst>
            </p:cNvPr>
            <p:cNvSpPr/>
            <p:nvPr/>
          </p:nvSpPr>
          <p:spPr>
            <a:xfrm>
              <a:off x="5813661" y="4613380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Monitor / Visualize</a:t>
              </a: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AA5C9F03-9B9A-5C4F-B6E6-30039417A60C}"/>
                </a:ext>
              </a:extLst>
            </p:cNvPr>
            <p:cNvSpPr/>
            <p:nvPr/>
          </p:nvSpPr>
          <p:spPr>
            <a:xfrm>
              <a:off x="4336246" y="3294621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Improve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8681C107-9CB4-7942-B78C-4BA8D58E26CA}"/>
                </a:ext>
              </a:extLst>
            </p:cNvPr>
            <p:cNvSpPr/>
            <p:nvPr/>
          </p:nvSpPr>
          <p:spPr>
            <a:xfrm>
              <a:off x="4343854" y="4616603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Repair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521A2562-2F1C-0448-B2E2-A89D4463D363}"/>
                </a:ext>
              </a:extLst>
            </p:cNvPr>
            <p:cNvSpPr/>
            <p:nvPr/>
          </p:nvSpPr>
          <p:spPr>
            <a:xfrm>
              <a:off x="4376954" y="5277595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Replace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5CAF9846-30AC-6A44-97DD-2D9E713B5D8F}"/>
                </a:ext>
              </a:extLst>
            </p:cNvPr>
            <p:cNvSpPr/>
            <p:nvPr/>
          </p:nvSpPr>
          <p:spPr>
            <a:xfrm>
              <a:off x="2940870" y="4613894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Retire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68B3E8FC-AE29-DA40-B5CE-3E767DB859BB}"/>
                </a:ext>
              </a:extLst>
            </p:cNvPr>
            <p:cNvSpPr/>
            <p:nvPr/>
          </p:nvSpPr>
          <p:spPr>
            <a:xfrm>
              <a:off x="10028589" y="3508091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Mass-Produce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BE631D3-E86E-EB4A-98C7-3EF95A1ED922}"/>
                </a:ext>
              </a:extLst>
            </p:cNvPr>
            <p:cNvCxnSpPr>
              <a:stCxn id="67" idx="1"/>
              <a:endCxn id="68" idx="3"/>
            </p:cNvCxnSpPr>
            <p:nvPr/>
          </p:nvCxnSpPr>
          <p:spPr>
            <a:xfrm flipH="1">
              <a:off x="8181621" y="4836405"/>
              <a:ext cx="420933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D43269F-759F-D849-A3C2-A608CB64112D}"/>
                </a:ext>
              </a:extLst>
            </p:cNvPr>
            <p:cNvCxnSpPr>
              <a:stCxn id="68" idx="1"/>
              <a:endCxn id="69" idx="3"/>
            </p:cNvCxnSpPr>
            <p:nvPr/>
          </p:nvCxnSpPr>
          <p:spPr>
            <a:xfrm flipH="1">
              <a:off x="6812294" y="4836405"/>
              <a:ext cx="370694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CA832E89-38F7-6D44-9116-6FEC540AC797}"/>
                </a:ext>
              </a:extLst>
            </p:cNvPr>
            <p:cNvCxnSpPr>
              <a:stCxn id="69" idx="1"/>
              <a:endCxn id="70" idx="3"/>
            </p:cNvCxnSpPr>
            <p:nvPr/>
          </p:nvCxnSpPr>
          <p:spPr>
            <a:xfrm rot="10800000">
              <a:off x="5334879" y="3517647"/>
              <a:ext cx="478782" cy="131875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C93D7703-B271-DB4B-9EFA-E719BD00BF49}"/>
                </a:ext>
              </a:extLst>
            </p:cNvPr>
            <p:cNvCxnSpPr>
              <a:cxnSpLocks/>
              <a:stCxn id="69" idx="1"/>
              <a:endCxn id="71" idx="3"/>
            </p:cNvCxnSpPr>
            <p:nvPr/>
          </p:nvCxnSpPr>
          <p:spPr>
            <a:xfrm flipH="1">
              <a:off x="5342487" y="4836405"/>
              <a:ext cx="471174" cy="3223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C3C83CD2-FC01-394A-8EA0-C5215EB6F5F5}"/>
                </a:ext>
              </a:extLst>
            </p:cNvPr>
            <p:cNvCxnSpPr>
              <a:stCxn id="69" idx="1"/>
              <a:endCxn id="72" idx="3"/>
            </p:cNvCxnSpPr>
            <p:nvPr/>
          </p:nvCxnSpPr>
          <p:spPr>
            <a:xfrm rot="10800000" flipV="1">
              <a:off x="5375587" y="4836404"/>
              <a:ext cx="438074" cy="66421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9412FA01-C0B4-0E40-A8CC-421A38F831C0}"/>
                </a:ext>
              </a:extLst>
            </p:cNvPr>
            <p:cNvCxnSpPr>
              <a:stCxn id="71" idx="1"/>
              <a:endCxn id="73" idx="3"/>
            </p:cNvCxnSpPr>
            <p:nvPr/>
          </p:nvCxnSpPr>
          <p:spPr>
            <a:xfrm rot="10800000">
              <a:off x="3939504" y="4836920"/>
              <a:ext cx="404351" cy="270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52725D0F-CA7A-6349-AF51-C5E28CFBFFA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999402" y="14688"/>
              <a:ext cx="12700" cy="4246263"/>
            </a:xfrm>
            <a:prstGeom prst="bentConnector3">
              <a:avLst>
                <a:gd name="adj1" fmla="val 2066669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D0743C33-8B56-CC4C-9669-FDA2545DA6D5}"/>
                </a:ext>
              </a:extLst>
            </p:cNvPr>
            <p:cNvCxnSpPr>
              <a:cxnSpLocks/>
              <a:stCxn id="70" idx="1"/>
              <a:endCxn id="87" idx="2"/>
            </p:cNvCxnSpPr>
            <p:nvPr/>
          </p:nvCxnSpPr>
          <p:spPr>
            <a:xfrm rot="10800000">
              <a:off x="3448114" y="2577518"/>
              <a:ext cx="888133" cy="940128"/>
            </a:xfrm>
            <a:prstGeom prst="bentConnector2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1A4DC642-7099-1C42-8B55-FF831E2E300F}"/>
                </a:ext>
              </a:extLst>
            </p:cNvPr>
            <p:cNvCxnSpPr>
              <a:stCxn id="72" idx="2"/>
              <a:endCxn id="68" idx="2"/>
            </p:cNvCxnSpPr>
            <p:nvPr/>
          </p:nvCxnSpPr>
          <p:spPr>
            <a:xfrm rot="5400000" flipH="1" flipV="1">
              <a:off x="5947180" y="3988520"/>
              <a:ext cx="664215" cy="2806034"/>
            </a:xfrm>
            <a:prstGeom prst="bentConnector3">
              <a:avLst>
                <a:gd name="adj1" fmla="val -3441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ECA275F-0C2B-AE49-A61C-F74E22CC4B90}"/>
                </a:ext>
              </a:extLst>
            </p:cNvPr>
            <p:cNvSpPr txBox="1"/>
            <p:nvPr/>
          </p:nvSpPr>
          <p:spPr>
            <a:xfrm>
              <a:off x="6625568" y="1644949"/>
              <a:ext cx="1024684" cy="232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Design Iteration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8BB9B1C-D07E-364F-BF18-8B445745192F}"/>
                </a:ext>
              </a:extLst>
            </p:cNvPr>
            <p:cNvSpPr txBox="1"/>
            <p:nvPr/>
          </p:nvSpPr>
          <p:spPr>
            <a:xfrm>
              <a:off x="3440186" y="3259366"/>
              <a:ext cx="793873" cy="205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New Features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A993957-598D-A646-91AF-4F6706269D20}"/>
                </a:ext>
              </a:extLst>
            </p:cNvPr>
            <p:cNvSpPr txBox="1"/>
            <p:nvPr/>
          </p:nvSpPr>
          <p:spPr>
            <a:xfrm>
              <a:off x="5813661" y="5730267"/>
              <a:ext cx="877935" cy="232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Re-provision</a:t>
              </a: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24921D1D-897A-1847-93B1-4691C44280B1}"/>
                </a:ext>
              </a:extLst>
            </p:cNvPr>
            <p:cNvSpPr/>
            <p:nvPr/>
          </p:nvSpPr>
          <p:spPr>
            <a:xfrm>
              <a:off x="2948796" y="2131469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Define</a:t>
              </a:r>
              <a:endParaRPr lang="en-US" sz="16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mazon Ember" panose="020B0603020204020204" pitchFamily="34" charset="0"/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C1D4450-EE02-5D47-A1F6-A02F50A2C380}"/>
                </a:ext>
              </a:extLst>
            </p:cNvPr>
            <p:cNvCxnSpPr>
              <a:stCxn id="61" idx="3"/>
              <a:endCxn id="87" idx="1"/>
            </p:cNvCxnSpPr>
            <p:nvPr/>
          </p:nvCxnSpPr>
          <p:spPr>
            <a:xfrm>
              <a:off x="2524082" y="2354494"/>
              <a:ext cx="424714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3F3D385-840C-8E43-9C4C-1C8DD135AA98}"/>
                </a:ext>
              </a:extLst>
            </p:cNvPr>
            <p:cNvCxnSpPr>
              <a:stCxn id="87" idx="3"/>
              <a:endCxn id="62" idx="1"/>
            </p:cNvCxnSpPr>
            <p:nvPr/>
          </p:nvCxnSpPr>
          <p:spPr>
            <a:xfrm>
              <a:off x="3947429" y="2354494"/>
              <a:ext cx="429524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0178BB6-737D-D542-A8DC-19AA1FEADC0B}"/>
                </a:ext>
              </a:extLst>
            </p:cNvPr>
            <p:cNvCxnSpPr>
              <a:stCxn id="62" idx="3"/>
              <a:endCxn id="63" idx="1"/>
            </p:cNvCxnSpPr>
            <p:nvPr/>
          </p:nvCxnSpPr>
          <p:spPr>
            <a:xfrm>
              <a:off x="5375586" y="2354494"/>
              <a:ext cx="416788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765CD99-0A23-AE4A-B2D6-5D0A02A1AA8A}"/>
                </a:ext>
              </a:extLst>
            </p:cNvPr>
            <p:cNvCxnSpPr>
              <a:stCxn id="63" idx="3"/>
              <a:endCxn id="64" idx="1"/>
            </p:cNvCxnSpPr>
            <p:nvPr/>
          </p:nvCxnSpPr>
          <p:spPr>
            <a:xfrm>
              <a:off x="6791007" y="2354494"/>
              <a:ext cx="416788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7D42B62C-0908-F64A-B4E4-9BB4173110BF}"/>
                </a:ext>
              </a:extLst>
            </p:cNvPr>
            <p:cNvCxnSpPr>
              <a:stCxn id="64" idx="3"/>
              <a:endCxn id="65" idx="1"/>
            </p:cNvCxnSpPr>
            <p:nvPr/>
          </p:nvCxnSpPr>
          <p:spPr>
            <a:xfrm>
              <a:off x="8206428" y="2354494"/>
              <a:ext cx="416788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92F46F1-98DB-124A-BB64-7DC2C5AD7A7B}"/>
                </a:ext>
              </a:extLst>
            </p:cNvPr>
            <p:cNvCxnSpPr>
              <a:cxnSpLocks/>
              <a:stCxn id="74" idx="2"/>
              <a:endCxn id="66" idx="0"/>
            </p:cNvCxnSpPr>
            <p:nvPr/>
          </p:nvCxnSpPr>
          <p:spPr>
            <a:xfrm flipH="1">
              <a:off x="10521437" y="3954140"/>
              <a:ext cx="6469" cy="65924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0B5C122-D1E1-2A41-9000-3D1DAFFA5ACC}"/>
                </a:ext>
              </a:extLst>
            </p:cNvPr>
            <p:cNvCxnSpPr>
              <a:stCxn id="66" idx="1"/>
              <a:endCxn id="67" idx="3"/>
            </p:cNvCxnSpPr>
            <p:nvPr/>
          </p:nvCxnSpPr>
          <p:spPr>
            <a:xfrm flipH="1">
              <a:off x="9601187" y="4836405"/>
              <a:ext cx="420933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AA942B23-7DC6-524F-B6CD-411BD2865F2B}"/>
                </a:ext>
              </a:extLst>
            </p:cNvPr>
            <p:cNvSpPr/>
            <p:nvPr/>
          </p:nvSpPr>
          <p:spPr>
            <a:xfrm>
              <a:off x="1521303" y="4251638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Recycle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B5A6E626-F15C-1145-B873-E844BC7C464D}"/>
                </a:ext>
              </a:extLst>
            </p:cNvPr>
            <p:cNvSpPr/>
            <p:nvPr/>
          </p:nvSpPr>
          <p:spPr>
            <a:xfrm>
              <a:off x="10022119" y="2134122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Certify</a:t>
              </a:r>
              <a:endParaRPr lang="en-US" sz="11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mazon Ember" panose="020B0603020204020204" pitchFamily="34" charset="0"/>
              </a:endParaRP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52E8C486-BB13-DB4B-8B99-58D1A95780F1}"/>
                </a:ext>
              </a:extLst>
            </p:cNvPr>
            <p:cNvSpPr/>
            <p:nvPr/>
          </p:nvSpPr>
          <p:spPr>
            <a:xfrm>
              <a:off x="2959965" y="5284218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Refurbish</a:t>
              </a:r>
            </a:p>
          </p:txBody>
        </p:sp>
        <p:cxnSp>
          <p:nvCxnSpPr>
            <p:cNvPr id="98" name="Elbow Connector 97">
              <a:extLst>
                <a:ext uri="{FF2B5EF4-FFF2-40B4-BE49-F238E27FC236}">
                  <a16:creationId xmlns:a16="http://schemas.microsoft.com/office/drawing/2014/main" id="{94B82D2F-92B2-FD4B-ADFA-981CB4AE97DD}"/>
                </a:ext>
              </a:extLst>
            </p:cNvPr>
            <p:cNvCxnSpPr>
              <a:cxnSpLocks/>
              <a:stCxn id="97" idx="2"/>
              <a:endCxn id="68" idx="2"/>
            </p:cNvCxnSpPr>
            <p:nvPr/>
          </p:nvCxnSpPr>
          <p:spPr>
            <a:xfrm rot="5400000" flipH="1" flipV="1">
              <a:off x="5235374" y="3283336"/>
              <a:ext cx="670838" cy="4223023"/>
            </a:xfrm>
            <a:prstGeom prst="bentConnector3">
              <a:avLst>
                <a:gd name="adj1" fmla="val -34077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>
              <a:extLst>
                <a:ext uri="{FF2B5EF4-FFF2-40B4-BE49-F238E27FC236}">
                  <a16:creationId xmlns:a16="http://schemas.microsoft.com/office/drawing/2014/main" id="{A5F4E957-4A03-6540-B4ED-8C639F070B06}"/>
                </a:ext>
              </a:extLst>
            </p:cNvPr>
            <p:cNvCxnSpPr>
              <a:stCxn id="71" idx="1"/>
              <a:endCxn id="97" idx="3"/>
            </p:cNvCxnSpPr>
            <p:nvPr/>
          </p:nvCxnSpPr>
          <p:spPr>
            <a:xfrm rot="10800000" flipV="1">
              <a:off x="3958598" y="4839627"/>
              <a:ext cx="385256" cy="667615"/>
            </a:xfrm>
            <a:prstGeom prst="bentConnector3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Elbow Connector 99">
              <a:extLst>
                <a:ext uri="{FF2B5EF4-FFF2-40B4-BE49-F238E27FC236}">
                  <a16:creationId xmlns:a16="http://schemas.microsoft.com/office/drawing/2014/main" id="{822CF3CF-1B1E-834C-8689-B8A71DD9D865}"/>
                </a:ext>
              </a:extLst>
            </p:cNvPr>
            <p:cNvCxnSpPr>
              <a:stCxn id="72" idx="1"/>
              <a:endCxn id="73" idx="3"/>
            </p:cNvCxnSpPr>
            <p:nvPr/>
          </p:nvCxnSpPr>
          <p:spPr>
            <a:xfrm rot="10800000">
              <a:off x="3939504" y="4836920"/>
              <a:ext cx="437451" cy="663701"/>
            </a:xfrm>
            <a:prstGeom prst="bentConnector3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FD97CC12-2FC1-7F4F-8E43-9A968C220951}"/>
                </a:ext>
              </a:extLst>
            </p:cNvPr>
            <p:cNvCxnSpPr>
              <a:stCxn id="65" idx="3"/>
              <a:endCxn id="96" idx="1"/>
            </p:cNvCxnSpPr>
            <p:nvPr/>
          </p:nvCxnSpPr>
          <p:spPr>
            <a:xfrm>
              <a:off x="9621849" y="2354494"/>
              <a:ext cx="400270" cy="2653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1CBDD7BE-8800-2B46-8CA4-6E8DECED159F}"/>
                </a:ext>
              </a:extLst>
            </p:cNvPr>
            <p:cNvSpPr/>
            <p:nvPr/>
          </p:nvSpPr>
          <p:spPr>
            <a:xfrm>
              <a:off x="1521303" y="4944270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Dispose</a:t>
              </a:r>
            </a:p>
          </p:txBody>
        </p:sp>
        <p:cxnSp>
          <p:nvCxnSpPr>
            <p:cNvPr id="103" name="Elbow Connector 102">
              <a:extLst>
                <a:ext uri="{FF2B5EF4-FFF2-40B4-BE49-F238E27FC236}">
                  <a16:creationId xmlns:a16="http://schemas.microsoft.com/office/drawing/2014/main" id="{49897282-EF36-D042-A4D0-6C6AE7FFA687}"/>
                </a:ext>
              </a:extLst>
            </p:cNvPr>
            <p:cNvCxnSpPr>
              <a:stCxn id="73" idx="1"/>
              <a:endCxn id="95" idx="3"/>
            </p:cNvCxnSpPr>
            <p:nvPr/>
          </p:nvCxnSpPr>
          <p:spPr>
            <a:xfrm rot="10800000">
              <a:off x="2519936" y="4474663"/>
              <a:ext cx="420934" cy="362256"/>
            </a:xfrm>
            <a:prstGeom prst="bentConnector3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Elbow Connector 103">
              <a:extLst>
                <a:ext uri="{FF2B5EF4-FFF2-40B4-BE49-F238E27FC236}">
                  <a16:creationId xmlns:a16="http://schemas.microsoft.com/office/drawing/2014/main" id="{71616745-145C-384B-B77D-866E3806B02E}"/>
                </a:ext>
              </a:extLst>
            </p:cNvPr>
            <p:cNvCxnSpPr>
              <a:stCxn id="73" idx="1"/>
              <a:endCxn id="102" idx="3"/>
            </p:cNvCxnSpPr>
            <p:nvPr/>
          </p:nvCxnSpPr>
          <p:spPr>
            <a:xfrm rot="10800000" flipV="1">
              <a:off x="2519936" y="4836919"/>
              <a:ext cx="420934" cy="330376"/>
            </a:xfrm>
            <a:prstGeom prst="bentConnector3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787142B9-FE0A-9C4E-90A6-0CFF0F8E0598}"/>
                </a:ext>
              </a:extLst>
            </p:cNvPr>
            <p:cNvSpPr/>
            <p:nvPr/>
          </p:nvSpPr>
          <p:spPr>
            <a:xfrm>
              <a:off x="4345027" y="3955612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Recall</a:t>
              </a:r>
              <a:endParaRPr lang="en-US" sz="9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mazon Ember" panose="020B0603020204020204" pitchFamily="34" charset="0"/>
              </a:endParaRP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4C50A988-4C34-C64F-B4F1-F91F83F7FF57}"/>
                </a:ext>
              </a:extLst>
            </p:cNvPr>
            <p:cNvSpPr/>
            <p:nvPr/>
          </p:nvSpPr>
          <p:spPr>
            <a:xfrm>
              <a:off x="5804052" y="3540198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FW/Update</a:t>
              </a:r>
              <a:endParaRPr lang="en-US" sz="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mazon Ember" panose="020B0603020204020204" pitchFamily="34" charset="0"/>
              </a:endParaRPr>
            </a:p>
          </p:txBody>
        </p:sp>
        <p:cxnSp>
          <p:nvCxnSpPr>
            <p:cNvPr id="107" name="Elbow Connector 106">
              <a:extLst>
                <a:ext uri="{FF2B5EF4-FFF2-40B4-BE49-F238E27FC236}">
                  <a16:creationId xmlns:a16="http://schemas.microsoft.com/office/drawing/2014/main" id="{8F834607-8A9B-A140-9804-928AE4B203B2}"/>
                </a:ext>
              </a:extLst>
            </p:cNvPr>
            <p:cNvCxnSpPr>
              <a:stCxn id="96" idx="3"/>
              <a:endCxn id="74" idx="3"/>
            </p:cNvCxnSpPr>
            <p:nvPr/>
          </p:nvCxnSpPr>
          <p:spPr>
            <a:xfrm>
              <a:off x="11020752" y="2357147"/>
              <a:ext cx="6470" cy="1373969"/>
            </a:xfrm>
            <a:prstGeom prst="bentConnector3">
              <a:avLst>
                <a:gd name="adj1" fmla="val 3633230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Elbow Connector 107">
              <a:extLst>
                <a:ext uri="{FF2B5EF4-FFF2-40B4-BE49-F238E27FC236}">
                  <a16:creationId xmlns:a16="http://schemas.microsoft.com/office/drawing/2014/main" id="{6EAE1A05-3760-9946-AFF0-F9CCFFDCD6E9}"/>
                </a:ext>
              </a:extLst>
            </p:cNvPr>
            <p:cNvCxnSpPr>
              <a:stCxn id="96" idx="2"/>
              <a:endCxn id="106" idx="0"/>
            </p:cNvCxnSpPr>
            <p:nvPr/>
          </p:nvCxnSpPr>
          <p:spPr>
            <a:xfrm rot="5400000">
              <a:off x="7932390" y="951151"/>
              <a:ext cx="960027" cy="421806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9AF519CE-C08A-A347-AC0F-F4815292B235}"/>
                </a:ext>
              </a:extLst>
            </p:cNvPr>
            <p:cNvCxnSpPr>
              <a:cxnSpLocks/>
              <a:stCxn id="106" idx="2"/>
              <a:endCxn id="69" idx="0"/>
            </p:cNvCxnSpPr>
            <p:nvPr/>
          </p:nvCxnSpPr>
          <p:spPr>
            <a:xfrm>
              <a:off x="6303369" y="3986247"/>
              <a:ext cx="9609" cy="627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Elbow Connector 109">
              <a:extLst>
                <a:ext uri="{FF2B5EF4-FFF2-40B4-BE49-F238E27FC236}">
                  <a16:creationId xmlns:a16="http://schemas.microsoft.com/office/drawing/2014/main" id="{9B2ABAD6-132E-6242-9A8D-8164FB783313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838200" y="1775754"/>
              <a:ext cx="687249" cy="578740"/>
            </a:xfrm>
            <a:prstGeom prst="bentConnector3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Elbow Connector 110">
              <a:extLst>
                <a:ext uri="{FF2B5EF4-FFF2-40B4-BE49-F238E27FC236}">
                  <a16:creationId xmlns:a16="http://schemas.microsoft.com/office/drawing/2014/main" id="{743364AE-CBFD-CD47-9DB9-3C4AB2517883}"/>
                </a:ext>
              </a:extLst>
            </p:cNvPr>
            <p:cNvCxnSpPr>
              <a:stCxn id="69" idx="1"/>
              <a:endCxn id="105" idx="3"/>
            </p:cNvCxnSpPr>
            <p:nvPr/>
          </p:nvCxnSpPr>
          <p:spPr>
            <a:xfrm rot="10800000">
              <a:off x="5343661" y="4178637"/>
              <a:ext cx="470001" cy="657768"/>
            </a:xfrm>
            <a:prstGeom prst="bentConnector3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Elbow Connector 111">
              <a:extLst>
                <a:ext uri="{FF2B5EF4-FFF2-40B4-BE49-F238E27FC236}">
                  <a16:creationId xmlns:a16="http://schemas.microsoft.com/office/drawing/2014/main" id="{C2F9FB9D-E13C-4941-A0F3-BBB449ED4994}"/>
                </a:ext>
              </a:extLst>
            </p:cNvPr>
            <p:cNvCxnSpPr>
              <a:stCxn id="105" idx="1"/>
              <a:endCxn id="73" idx="0"/>
            </p:cNvCxnSpPr>
            <p:nvPr/>
          </p:nvCxnSpPr>
          <p:spPr>
            <a:xfrm rot="10800000" flipV="1">
              <a:off x="3440187" y="4178636"/>
              <a:ext cx="904840" cy="435257"/>
            </a:xfrm>
            <a:prstGeom prst="bentConnector2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20D37B7C-8C4A-BC41-A333-DAA59A0BD771}"/>
                </a:ext>
              </a:extLst>
            </p:cNvPr>
            <p:cNvSpPr/>
            <p:nvPr/>
          </p:nvSpPr>
          <p:spPr>
            <a:xfrm>
              <a:off x="7231152" y="3536971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Customer</a:t>
              </a:r>
            </a:p>
            <a:p>
              <a:pPr algn="ctr"/>
              <a:r>
                <a:rPr lang="en-US" sz="11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Support</a:t>
              </a:r>
              <a:endParaRPr lang="en-US" sz="105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mazon Ember" panose="020B0603020204020204" pitchFamily="34" charset="0"/>
              </a:endParaRPr>
            </a:p>
          </p:txBody>
        </p:sp>
        <p:cxnSp>
          <p:nvCxnSpPr>
            <p:cNvPr id="114" name="Elbow Connector 113">
              <a:extLst>
                <a:ext uri="{FF2B5EF4-FFF2-40B4-BE49-F238E27FC236}">
                  <a16:creationId xmlns:a16="http://schemas.microsoft.com/office/drawing/2014/main" id="{C9C5B010-C2D5-7041-A7F3-1C83F294CADC}"/>
                </a:ext>
              </a:extLst>
            </p:cNvPr>
            <p:cNvCxnSpPr>
              <a:stCxn id="113" idx="2"/>
              <a:endCxn id="69" idx="0"/>
            </p:cNvCxnSpPr>
            <p:nvPr/>
          </p:nvCxnSpPr>
          <p:spPr>
            <a:xfrm rot="5400000">
              <a:off x="6706544" y="3589455"/>
              <a:ext cx="630360" cy="1417491"/>
            </a:xfrm>
            <a:prstGeom prst="bentConnector3">
              <a:avLst/>
            </a:prstGeom>
            <a:ln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7C018AEC-D9B9-8642-BE15-BF6C70DAAEC5}"/>
                </a:ext>
              </a:extLst>
            </p:cNvPr>
            <p:cNvSpPr/>
            <p:nvPr/>
          </p:nvSpPr>
          <p:spPr>
            <a:xfrm>
              <a:off x="8613168" y="5500619"/>
              <a:ext cx="998633" cy="446049"/>
            </a:xfrm>
            <a:prstGeom prst="roundRect">
              <a:avLst/>
            </a:prstGeom>
            <a:noFill/>
            <a:ln w="95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Amazon for</a:t>
              </a: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Amazon Ember" panose="020B0603020204020204" pitchFamily="34" charset="0"/>
                </a:rPr>
                <a:t>Business</a:t>
              </a:r>
              <a:endParaRPr lang="en-US" sz="105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mazon Ember" panose="020B0603020204020204" pitchFamily="34" charset="0"/>
              </a:endParaRP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BA00BD26-7D01-3E4B-AAD4-2C24F64C3034}"/>
                </a:ext>
              </a:extLst>
            </p:cNvPr>
            <p:cNvCxnSpPr>
              <a:stCxn id="115" idx="0"/>
              <a:endCxn id="67" idx="2"/>
            </p:cNvCxnSpPr>
            <p:nvPr/>
          </p:nvCxnSpPr>
          <p:spPr>
            <a:xfrm flipH="1" flipV="1">
              <a:off x="9101871" y="5059429"/>
              <a:ext cx="10614" cy="441190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708BBBA-4535-BD48-9A0B-A69FB4F738E5}"/>
              </a:ext>
            </a:extLst>
          </p:cNvPr>
          <p:cNvSpPr/>
          <p:nvPr/>
        </p:nvSpPr>
        <p:spPr>
          <a:xfrm>
            <a:off x="732311" y="3829042"/>
            <a:ext cx="3065581" cy="2422393"/>
          </a:xfrm>
          <a:prstGeom prst="rect">
            <a:avLst/>
          </a:prstGeom>
          <a:solidFill>
            <a:srgbClr val="C000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2194560" rtlCol="0" anchor="b" anchorCtr="0"/>
          <a:lstStyle/>
          <a:p>
            <a:pPr algn="ctr"/>
            <a:r>
              <a:rPr lang="en-US" sz="1050" dirty="0">
                <a:latin typeface="Roboto Thin" panose="02000000000000000000" pitchFamily="2" charset="0"/>
                <a:ea typeface="Roboto Thin" panose="02000000000000000000" pitchFamily="2" charset="0"/>
              </a:rPr>
              <a:t>End-of-life</a:t>
            </a:r>
          </a:p>
        </p:txBody>
      </p:sp>
    </p:spTree>
    <p:extLst>
      <p:ext uri="{BB962C8B-B14F-4D97-AF65-F5344CB8AC3E}">
        <p14:creationId xmlns:p14="http://schemas.microsoft.com/office/powerpoint/2010/main" val="1732268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A45BF33-F292-5049-895F-9EE9EE1167B9}"/>
              </a:ext>
            </a:extLst>
          </p:cNvPr>
          <p:cNvSpPr txBox="1"/>
          <p:nvPr/>
        </p:nvSpPr>
        <p:spPr>
          <a:xfrm>
            <a:off x="835025" y="1736104"/>
            <a:ext cx="6375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>
                <a:latin typeface="Roboto Thin" panose="02000000000000000000" pitchFamily="2" charset="0"/>
                <a:ea typeface="Roboto Thin" panose="02000000000000000000" pitchFamily="2" charset="0"/>
              </a:rPr>
              <a:t>Design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latin typeface="Roboto Thin" panose="02000000000000000000" pitchFamily="2" charset="0"/>
                <a:ea typeface="Roboto Thin" panose="02000000000000000000" pitchFamily="2" charset="0"/>
              </a:rPr>
              <a:t>Build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latin typeface="Roboto Thin" panose="02000000000000000000" pitchFamily="2" charset="0"/>
                <a:ea typeface="Roboto Thin" panose="02000000000000000000" pitchFamily="2" charset="0"/>
              </a:rPr>
              <a:t>Test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latin typeface="Roboto Thin" panose="02000000000000000000" pitchFamily="2" charset="0"/>
                <a:ea typeface="Roboto Thin" panose="02000000000000000000" pitchFamily="2" charset="0"/>
              </a:rPr>
              <a:t>Deploy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>
                <a:latin typeface="Roboto Thin" panose="02000000000000000000" pitchFamily="2" charset="0"/>
                <a:ea typeface="Roboto Thin" panose="02000000000000000000" pitchFamily="2" charset="0"/>
              </a:rPr>
              <a:t>Monitor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BD742-4291-8448-AC85-9F880D52B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simplify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1BED7C-1192-3243-A4ED-34B37A38A4C0}"/>
              </a:ext>
            </a:extLst>
          </p:cNvPr>
          <p:cNvSpPr/>
          <p:nvPr/>
        </p:nvSpPr>
        <p:spPr>
          <a:xfrm>
            <a:off x="4627007" y="2832894"/>
            <a:ext cx="342900" cy="34210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16213A-F64F-BD4B-91B2-BA3922CBAC59}"/>
              </a:ext>
            </a:extLst>
          </p:cNvPr>
          <p:cNvSpPr/>
          <p:nvPr/>
        </p:nvSpPr>
        <p:spPr>
          <a:xfrm>
            <a:off x="4627007" y="5601494"/>
            <a:ext cx="342900" cy="34210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CA77FF6-D495-8445-910D-7A99A0E9C4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8425" y="3468691"/>
            <a:ext cx="2768600" cy="12700"/>
          </a:xfrm>
          <a:prstGeom prst="bentConnector4">
            <a:avLst>
              <a:gd name="adj1" fmla="val -77"/>
              <a:gd name="adj2" fmla="val 3347425"/>
            </a:avLst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6ACCB45-212C-4A4F-8247-50A63EDC74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9724" y="1838099"/>
            <a:ext cx="2234076" cy="328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0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1B04-1283-4445-8794-47B8DD8D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this is too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C6E90-80E9-4441-AC0B-4739077BB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395" y="1925479"/>
            <a:ext cx="6638841" cy="3900786"/>
          </a:xfrm>
        </p:spPr>
        <p:txBody>
          <a:bodyPr wrap="square" lIns="0" rIns="0" bIns="0" numCol="2" spcCol="182880">
            <a:noAutofit/>
          </a:bodyPr>
          <a:lstStyle/>
          <a:p>
            <a:pPr>
              <a:lnSpc>
                <a:spcPct val="170000"/>
              </a:lnSpc>
            </a:pPr>
            <a:r>
              <a:rPr lang="en-US" sz="2000" dirty="0"/>
              <a:t>Firmware</a:t>
            </a:r>
          </a:p>
          <a:p>
            <a:pPr>
              <a:lnSpc>
                <a:spcPct val="170000"/>
              </a:lnSpc>
            </a:pPr>
            <a:r>
              <a:rPr lang="en-US" sz="2000" dirty="0"/>
              <a:t>Protocol</a:t>
            </a:r>
          </a:p>
          <a:p>
            <a:pPr>
              <a:lnSpc>
                <a:spcPct val="170000"/>
              </a:lnSpc>
            </a:pPr>
            <a:r>
              <a:rPr lang="en-US" sz="2000" dirty="0"/>
              <a:t>Cloud Services</a:t>
            </a:r>
          </a:p>
          <a:p>
            <a:pPr>
              <a:lnSpc>
                <a:spcPct val="170000"/>
              </a:lnSpc>
            </a:pPr>
            <a:r>
              <a:rPr lang="en-US" sz="2000" dirty="0"/>
              <a:t>Encryption</a:t>
            </a:r>
          </a:p>
          <a:p>
            <a:pPr>
              <a:lnSpc>
                <a:spcPct val="170000"/>
              </a:lnSpc>
            </a:pPr>
            <a:r>
              <a:rPr lang="en-US" sz="2000" dirty="0"/>
              <a:t>Mobile</a:t>
            </a:r>
          </a:p>
          <a:p>
            <a:pPr>
              <a:lnSpc>
                <a:spcPct val="170000"/>
              </a:lnSpc>
            </a:pPr>
            <a:r>
              <a:rPr lang="en-US" sz="2000" dirty="0"/>
              <a:t>Gateway</a:t>
            </a:r>
          </a:p>
          <a:p>
            <a:pPr marL="0" indent="0">
              <a:lnSpc>
                <a:spcPct val="170000"/>
              </a:lnSpc>
              <a:buNone/>
            </a:pPr>
            <a:endParaRPr lang="en-US" sz="2000" dirty="0"/>
          </a:p>
          <a:p>
            <a:pPr marL="0" indent="0">
              <a:lnSpc>
                <a:spcPct val="170000"/>
              </a:lnSpc>
              <a:buNone/>
            </a:pPr>
            <a:endParaRPr lang="en-US" sz="2000" dirty="0"/>
          </a:p>
          <a:p>
            <a:pPr marL="0" indent="0">
              <a:lnSpc>
                <a:spcPct val="170000"/>
              </a:lnSpc>
              <a:buNone/>
            </a:pPr>
            <a:endParaRPr lang="en-US" sz="2000" dirty="0"/>
          </a:p>
          <a:p>
            <a:pPr>
              <a:lnSpc>
                <a:spcPct val="170000"/>
              </a:lnSpc>
            </a:pPr>
            <a:r>
              <a:rPr lang="en-US" sz="2000" dirty="0"/>
              <a:t>Load Balancer</a:t>
            </a:r>
          </a:p>
          <a:p>
            <a:pPr>
              <a:lnSpc>
                <a:spcPct val="170000"/>
              </a:lnSpc>
            </a:pPr>
            <a:r>
              <a:rPr lang="en-US" sz="2000" dirty="0"/>
              <a:t>OTA update</a:t>
            </a:r>
          </a:p>
          <a:p>
            <a:pPr>
              <a:lnSpc>
                <a:spcPct val="170000"/>
              </a:lnSpc>
            </a:pPr>
            <a:r>
              <a:rPr lang="en-US" sz="2000" dirty="0"/>
              <a:t>Security</a:t>
            </a:r>
          </a:p>
          <a:p>
            <a:pPr>
              <a:lnSpc>
                <a:spcPct val="170000"/>
              </a:lnSpc>
            </a:pPr>
            <a:r>
              <a:rPr lang="en-US" sz="2000" dirty="0"/>
              <a:t>Analytics</a:t>
            </a:r>
          </a:p>
          <a:p>
            <a:pPr>
              <a:lnSpc>
                <a:spcPct val="170000"/>
              </a:lnSpc>
            </a:pPr>
            <a:r>
              <a:rPr lang="en-US" sz="2000" dirty="0"/>
              <a:t>Wireless</a:t>
            </a:r>
          </a:p>
          <a:p>
            <a:pPr>
              <a:lnSpc>
                <a:spcPct val="170000"/>
              </a:lnSpc>
            </a:pPr>
            <a:r>
              <a:rPr lang="en-US" sz="2000" dirty="0"/>
              <a:t>Digital Twin</a:t>
            </a:r>
          </a:p>
          <a:p>
            <a:pPr>
              <a:lnSpc>
                <a:spcPct val="170000"/>
              </a:lnSpc>
            </a:pPr>
            <a:endParaRPr lang="en-US" sz="2000" dirty="0"/>
          </a:p>
          <a:p>
            <a:pPr>
              <a:lnSpc>
                <a:spcPct val="170000"/>
              </a:lnSpc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0414A-19BC-CC4F-8213-027B3271BE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5133" y="2495968"/>
            <a:ext cx="2541573" cy="2558874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D66858-F65D-D849-ACB5-D8A76D7697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14527" y="2508530"/>
            <a:ext cx="2654187" cy="254631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3235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7465-CB44-DB4B-A076-CD40EE26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8EF55-5AC1-FE42-9ADF-0A8F13C5E4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0652" y="1686375"/>
            <a:ext cx="2453920" cy="2342644"/>
          </a:xfrm>
          <a:prstGeom prst="ellipse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5929AB3-5AA0-424F-8C69-5BBA2347DF60}"/>
              </a:ext>
            </a:extLst>
          </p:cNvPr>
          <p:cNvSpPr/>
          <p:nvPr/>
        </p:nvSpPr>
        <p:spPr>
          <a:xfrm>
            <a:off x="937428" y="2036987"/>
            <a:ext cx="2122450" cy="656569"/>
          </a:xfrm>
          <a:prstGeom prst="roundRect">
            <a:avLst/>
          </a:prstGeom>
          <a:solidFill>
            <a:srgbClr val="A1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B0E81C-F2A6-0246-81F2-B3B8C46E0520}"/>
              </a:ext>
            </a:extLst>
          </p:cNvPr>
          <p:cNvSpPr/>
          <p:nvPr/>
        </p:nvSpPr>
        <p:spPr>
          <a:xfrm>
            <a:off x="1998653" y="3021841"/>
            <a:ext cx="2122450" cy="656569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66EA350-8A98-2842-9010-C945AF405E7F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16200000" flipH="1">
            <a:off x="2365123" y="2327085"/>
            <a:ext cx="328285" cy="1061225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07E90E-6D85-314E-93A8-EACE2DB3852C}"/>
              </a:ext>
            </a:extLst>
          </p:cNvPr>
          <p:cNvSpPr/>
          <p:nvPr/>
        </p:nvSpPr>
        <p:spPr>
          <a:xfrm>
            <a:off x="2655748" y="4725945"/>
            <a:ext cx="2122450" cy="656569"/>
          </a:xfrm>
          <a:prstGeom prst="roundRect">
            <a:avLst/>
          </a:prstGeom>
          <a:solidFill>
            <a:srgbClr val="16B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Device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Serial: SN-000001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579555F-04A0-7340-8D55-D06C4436667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2864658" y="3873629"/>
            <a:ext cx="1047535" cy="657095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49AE65C-24C3-894D-BCE8-8061F8A9397B}"/>
              </a:ext>
            </a:extLst>
          </p:cNvPr>
          <p:cNvSpPr/>
          <p:nvPr/>
        </p:nvSpPr>
        <p:spPr>
          <a:xfrm>
            <a:off x="5272869" y="2583941"/>
            <a:ext cx="2122450" cy="656569"/>
          </a:xfrm>
          <a:prstGeom prst="roundRect">
            <a:avLst/>
          </a:prstGeom>
          <a:solidFill>
            <a:srgbClr val="D45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DataType</a:t>
            </a:r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battery: float : %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6D23A78-E564-F14C-8FB0-6227E391D03D}"/>
              </a:ext>
            </a:extLst>
          </p:cNvPr>
          <p:cNvSpPr/>
          <p:nvPr/>
        </p:nvSpPr>
        <p:spPr>
          <a:xfrm>
            <a:off x="5305702" y="4313963"/>
            <a:ext cx="2122450" cy="656569"/>
          </a:xfrm>
          <a:prstGeom prst="roundRect">
            <a:avLst/>
          </a:prstGeom>
          <a:solidFill>
            <a:srgbClr val="067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Data: temperature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Value: 28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237A6A1-ECB8-A449-A39A-5721A346718F}"/>
              </a:ext>
            </a:extLst>
          </p:cNvPr>
          <p:cNvSpPr/>
          <p:nvPr/>
        </p:nvSpPr>
        <p:spPr>
          <a:xfrm>
            <a:off x="5272869" y="3400593"/>
            <a:ext cx="2122450" cy="656569"/>
          </a:xfrm>
          <a:prstGeom prst="roundRect">
            <a:avLst/>
          </a:prstGeom>
          <a:solidFill>
            <a:srgbClr val="D45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DataType</a:t>
            </a:r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temperature: int : C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580451FC-EF3E-8649-BF5C-726A89CECAA4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4121103" y="2912226"/>
            <a:ext cx="1151766" cy="437900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C6C71E54-12BE-F44D-BFCD-2D7C80ADA758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4121103" y="3350126"/>
            <a:ext cx="1151766" cy="378752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D895AAA-5BB8-234B-BFBB-DF82AE3D760B}"/>
              </a:ext>
            </a:extLst>
          </p:cNvPr>
          <p:cNvSpPr/>
          <p:nvPr/>
        </p:nvSpPr>
        <p:spPr>
          <a:xfrm>
            <a:off x="5305702" y="5130615"/>
            <a:ext cx="2122450" cy="656569"/>
          </a:xfrm>
          <a:prstGeom prst="roundRect">
            <a:avLst/>
          </a:prstGeom>
          <a:solidFill>
            <a:srgbClr val="067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Data: battery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Value: 89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1006540-0D34-E642-B364-6E58D725DEED}"/>
              </a:ext>
            </a:extLst>
          </p:cNvPr>
          <p:cNvCxnSpPr>
            <a:stCxn id="13" idx="3"/>
            <a:endCxn id="12" idx="3"/>
          </p:cNvCxnSpPr>
          <p:nvPr/>
        </p:nvCxnSpPr>
        <p:spPr>
          <a:xfrm>
            <a:off x="7395319" y="3728878"/>
            <a:ext cx="32833" cy="913370"/>
          </a:xfrm>
          <a:prstGeom prst="bentConnector3">
            <a:avLst>
              <a:gd name="adj1" fmla="val 796251"/>
            </a:avLst>
          </a:prstGeom>
          <a:ln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97FCF40-0531-F74C-83C1-BCF05F0CBAF4}"/>
              </a:ext>
            </a:extLst>
          </p:cNvPr>
          <p:cNvCxnSpPr>
            <a:stCxn id="11" idx="3"/>
            <a:endCxn id="16" idx="3"/>
          </p:cNvCxnSpPr>
          <p:nvPr/>
        </p:nvCxnSpPr>
        <p:spPr>
          <a:xfrm>
            <a:off x="7395319" y="2912226"/>
            <a:ext cx="32833" cy="2546674"/>
          </a:xfrm>
          <a:prstGeom prst="bentConnector3">
            <a:avLst>
              <a:gd name="adj1" fmla="val 1500152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CCF6567-6FF2-1A47-85DA-2513C781ABA1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4778198" y="4642248"/>
            <a:ext cx="527504" cy="411982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B56B06D-D37F-8440-B060-7879F4F639CD}"/>
              </a:ext>
            </a:extLst>
          </p:cNvPr>
          <p:cNvCxnSpPr>
            <a:stCxn id="9" idx="3"/>
            <a:endCxn id="16" idx="1"/>
          </p:cNvCxnSpPr>
          <p:nvPr/>
        </p:nvCxnSpPr>
        <p:spPr>
          <a:xfrm>
            <a:off x="4778198" y="5054230"/>
            <a:ext cx="527504" cy="404670"/>
          </a:xfrm>
          <a:prstGeom prst="bentConnector3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171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BF7AF092-0F2B-0B4D-AE2F-1BB885772056}"/>
              </a:ext>
            </a:extLst>
          </p:cNvPr>
          <p:cNvSpPr/>
          <p:nvPr/>
        </p:nvSpPr>
        <p:spPr>
          <a:xfrm>
            <a:off x="6529554" y="3793792"/>
            <a:ext cx="4112421" cy="1932208"/>
          </a:xfrm>
          <a:prstGeom prst="roundRect">
            <a:avLst/>
          </a:prstGeom>
          <a:solidFill>
            <a:srgbClr val="7A26FF">
              <a:alpha val="14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Logistics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68A2EE1-F03B-8E4E-8F68-FE4E90628AC9}"/>
              </a:ext>
            </a:extLst>
          </p:cNvPr>
          <p:cNvSpPr/>
          <p:nvPr/>
        </p:nvSpPr>
        <p:spPr>
          <a:xfrm>
            <a:off x="935049" y="3792974"/>
            <a:ext cx="4112421" cy="1932208"/>
          </a:xfrm>
          <a:prstGeom prst="roundRect">
            <a:avLst/>
          </a:prstGeom>
          <a:solidFill>
            <a:srgbClr val="7A26FF">
              <a:alpha val="14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On-site Installation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BCACB0D-8DC4-574B-B7BA-C44CC59B5F5F}"/>
              </a:ext>
            </a:extLst>
          </p:cNvPr>
          <p:cNvSpPr/>
          <p:nvPr/>
        </p:nvSpPr>
        <p:spPr>
          <a:xfrm>
            <a:off x="932414" y="1367676"/>
            <a:ext cx="4112421" cy="1929384"/>
          </a:xfrm>
          <a:prstGeom prst="roundRect">
            <a:avLst/>
          </a:prstGeom>
          <a:solidFill>
            <a:srgbClr val="7A26FF">
              <a:alpha val="14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Direct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0F125-768B-EE48-9D38-7B072EEBE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Building Patterns</a:t>
            </a:r>
          </a:p>
        </p:txBody>
      </p:sp>
      <p:pic>
        <p:nvPicPr>
          <p:cNvPr id="7" name="Graphic 13">
            <a:extLst>
              <a:ext uri="{FF2B5EF4-FFF2-40B4-BE49-F238E27FC236}">
                <a16:creationId xmlns:a16="http://schemas.microsoft.com/office/drawing/2014/main" id="{1C81A739-898E-7F43-B5E3-A59A33D4B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2773" y="2050178"/>
            <a:ext cx="4699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42">
            <a:extLst>
              <a:ext uri="{FF2B5EF4-FFF2-40B4-BE49-F238E27FC236}">
                <a16:creationId xmlns:a16="http://schemas.microsoft.com/office/drawing/2014/main" id="{4B72C864-D9E0-7841-AD58-C84AE696D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0025" y="206287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ACEFA35-732B-B745-A1DC-7E69BF7ACD78}"/>
              </a:ext>
            </a:extLst>
          </p:cNvPr>
          <p:cNvGrpSpPr/>
          <p:nvPr/>
        </p:nvGrpSpPr>
        <p:grpSpPr>
          <a:xfrm>
            <a:off x="3598321" y="2049292"/>
            <a:ext cx="1100684" cy="761674"/>
            <a:chOff x="2763843" y="1446211"/>
            <a:chExt cx="1100684" cy="761674"/>
          </a:xfrm>
        </p:grpSpPr>
        <p:pic>
          <p:nvPicPr>
            <p:cNvPr id="11" name="Graphic 6">
              <a:extLst>
                <a:ext uri="{FF2B5EF4-FFF2-40B4-BE49-F238E27FC236}">
                  <a16:creationId xmlns:a16="http://schemas.microsoft.com/office/drawing/2014/main" id="{08725F68-9EC4-4B48-9072-3BE5CC624B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263" y="1446211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D80D1706-A4B8-7946-9041-DA33CBC5A4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3843" y="1946275"/>
              <a:ext cx="110068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+mn-lt"/>
                  <a:ea typeface="Amazon Ember" panose="020B0603020204020204" pitchFamily="34" charset="0"/>
                  <a:cs typeface="Arial" panose="020B0604020202020204" pitchFamily="34" charset="0"/>
                </a:rPr>
                <a:t>Cloud Service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4AD9BA-DBB3-3747-B581-DDED6C905C8F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2007225" y="2285128"/>
            <a:ext cx="795548" cy="635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CB4E13-10E2-6A4A-89E4-D64935CAA705}"/>
              </a:ext>
            </a:extLst>
          </p:cNvPr>
          <p:cNvCxnSpPr>
            <a:stCxn id="7" idx="3"/>
            <a:endCxn id="11" idx="1"/>
          </p:cNvCxnSpPr>
          <p:nvPr/>
        </p:nvCxnSpPr>
        <p:spPr>
          <a:xfrm flipV="1">
            <a:off x="3272673" y="2277892"/>
            <a:ext cx="678068" cy="723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3">
            <a:extLst>
              <a:ext uri="{FF2B5EF4-FFF2-40B4-BE49-F238E27FC236}">
                <a16:creationId xmlns:a16="http://schemas.microsoft.com/office/drawing/2014/main" id="{712B3884-9C60-1A4C-9304-27670FC78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9626" y="451344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2">
            <a:extLst>
              <a:ext uri="{FF2B5EF4-FFF2-40B4-BE49-F238E27FC236}">
                <a16:creationId xmlns:a16="http://schemas.microsoft.com/office/drawing/2014/main" id="{8EA64657-D270-D04A-8EF8-F776476DA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086" y="399214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42">
            <a:extLst>
              <a:ext uri="{FF2B5EF4-FFF2-40B4-BE49-F238E27FC236}">
                <a16:creationId xmlns:a16="http://schemas.microsoft.com/office/drawing/2014/main" id="{0B92F24D-0AA7-364D-9522-B2FDC827F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086" y="453210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phic 42">
            <a:extLst>
              <a:ext uri="{FF2B5EF4-FFF2-40B4-BE49-F238E27FC236}">
                <a16:creationId xmlns:a16="http://schemas.microsoft.com/office/drawing/2014/main" id="{69B8FFFC-A5F6-6A4F-B6E4-94CD074C5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086" y="50720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47C30D5-0149-5D42-84E8-583E37AEAD09}"/>
              </a:ext>
            </a:extLst>
          </p:cNvPr>
          <p:cNvSpPr/>
          <p:nvPr/>
        </p:nvSpPr>
        <p:spPr>
          <a:xfrm>
            <a:off x="2093309" y="4524945"/>
            <a:ext cx="1025657" cy="46990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Gateway</a:t>
            </a:r>
            <a:endParaRPr lang="en-US" sz="1100" dirty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195653-D566-6048-8A49-9AB34680BDF8}"/>
              </a:ext>
            </a:extLst>
          </p:cNvPr>
          <p:cNvGrpSpPr/>
          <p:nvPr/>
        </p:nvGrpSpPr>
        <p:grpSpPr>
          <a:xfrm>
            <a:off x="3946786" y="4526112"/>
            <a:ext cx="1100684" cy="761674"/>
            <a:chOff x="2763843" y="1446211"/>
            <a:chExt cx="1100684" cy="761674"/>
          </a:xfrm>
        </p:grpSpPr>
        <p:pic>
          <p:nvPicPr>
            <p:cNvPr id="23" name="Graphic 6">
              <a:extLst>
                <a:ext uri="{FF2B5EF4-FFF2-40B4-BE49-F238E27FC236}">
                  <a16:creationId xmlns:a16="http://schemas.microsoft.com/office/drawing/2014/main" id="{B293A70B-9E64-C34C-82AC-76CC92583A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263" y="1446211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5DDC43E4-7821-E141-AEB6-1DF1EBAD1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3843" y="1946275"/>
              <a:ext cx="110068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+mn-lt"/>
                  <a:ea typeface="Amazon Ember" panose="020B0603020204020204" pitchFamily="34" charset="0"/>
                  <a:cs typeface="Arial" panose="020B0604020202020204" pitchFamily="34" charset="0"/>
                </a:rPr>
                <a:t>Cloud Service</a:t>
              </a:r>
            </a:p>
          </p:txBody>
        </p:sp>
      </p:grp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AFFC49B-9228-5C45-81D0-A1F1EE2D6FD2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1687286" y="4220744"/>
            <a:ext cx="406023" cy="539152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087006A-3201-E649-9998-200EE180F31B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1687286" y="4759896"/>
            <a:ext cx="406023" cy="809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E71AEED-DA78-6E40-AF0B-0E1706469A49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1687286" y="4759896"/>
            <a:ext cx="406023" cy="540769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52F264-683C-844A-ACBF-31FEB8BE4404}"/>
              </a:ext>
            </a:extLst>
          </p:cNvPr>
          <p:cNvCxnSpPr>
            <a:cxnSpLocks/>
            <a:stCxn id="20" idx="3"/>
            <a:endCxn id="16" idx="1"/>
          </p:cNvCxnSpPr>
          <p:nvPr/>
        </p:nvCxnSpPr>
        <p:spPr>
          <a:xfrm flipV="1">
            <a:off x="3118966" y="4748395"/>
            <a:ext cx="330660" cy="11501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46DA84-57F1-B348-8EFE-F1449F7238AD}"/>
              </a:ext>
            </a:extLst>
          </p:cNvPr>
          <p:cNvCxnSpPr>
            <a:stCxn id="16" idx="3"/>
            <a:endCxn id="23" idx="1"/>
          </p:cNvCxnSpPr>
          <p:nvPr/>
        </p:nvCxnSpPr>
        <p:spPr>
          <a:xfrm>
            <a:off x="3919526" y="4748395"/>
            <a:ext cx="379680" cy="6317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C8BD77A-951A-D643-9A63-5FBB515D031D}"/>
              </a:ext>
            </a:extLst>
          </p:cNvPr>
          <p:cNvSpPr/>
          <p:nvPr/>
        </p:nvSpPr>
        <p:spPr>
          <a:xfrm>
            <a:off x="6527175" y="1377427"/>
            <a:ext cx="4114800" cy="1929384"/>
          </a:xfrm>
          <a:prstGeom prst="roundRect">
            <a:avLst/>
          </a:prstGeom>
          <a:solidFill>
            <a:srgbClr val="7A26FF">
              <a:alpha val="14000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Wearables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7" name="Graphic 13">
            <a:extLst>
              <a:ext uri="{FF2B5EF4-FFF2-40B4-BE49-F238E27FC236}">
                <a16:creationId xmlns:a16="http://schemas.microsoft.com/office/drawing/2014/main" id="{3992BD09-C691-4B47-A109-63BDE4E76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51337" y="2145194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EA08A33-B071-5E47-8A83-B24E034F2BFA}"/>
              </a:ext>
            </a:extLst>
          </p:cNvPr>
          <p:cNvGrpSpPr/>
          <p:nvPr/>
        </p:nvGrpSpPr>
        <p:grpSpPr>
          <a:xfrm>
            <a:off x="9377287" y="2157861"/>
            <a:ext cx="1100684" cy="761674"/>
            <a:chOff x="2763843" y="1446211"/>
            <a:chExt cx="1100684" cy="761674"/>
          </a:xfrm>
        </p:grpSpPr>
        <p:pic>
          <p:nvPicPr>
            <p:cNvPr id="43" name="Graphic 6">
              <a:extLst>
                <a:ext uri="{FF2B5EF4-FFF2-40B4-BE49-F238E27FC236}">
                  <a16:creationId xmlns:a16="http://schemas.microsoft.com/office/drawing/2014/main" id="{B644BDE9-9A59-BF4B-9176-2BBAC86E0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263" y="1446211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9">
              <a:extLst>
                <a:ext uri="{FF2B5EF4-FFF2-40B4-BE49-F238E27FC236}">
                  <a16:creationId xmlns:a16="http://schemas.microsoft.com/office/drawing/2014/main" id="{43FBCF65-CD51-9842-8178-3DB52CAC00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3843" y="1946275"/>
              <a:ext cx="110068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+mn-lt"/>
                  <a:ea typeface="Amazon Ember" panose="020B0603020204020204" pitchFamily="34" charset="0"/>
                  <a:cs typeface="Arial" panose="020B0604020202020204" pitchFamily="34" charset="0"/>
                </a:rPr>
                <a:t>Cloud Service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BBC1595-041A-D049-AAF6-4E774E955A57}"/>
              </a:ext>
            </a:extLst>
          </p:cNvPr>
          <p:cNvCxnSpPr>
            <a:cxnSpLocks/>
            <a:stCxn id="50" idx="3"/>
            <a:endCxn id="37" idx="1"/>
          </p:cNvCxnSpPr>
          <p:nvPr/>
        </p:nvCxnSpPr>
        <p:spPr>
          <a:xfrm flipV="1">
            <a:off x="8294657" y="2380144"/>
            <a:ext cx="456680" cy="5343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122C39D-08A8-104A-A76B-942855E20510}"/>
              </a:ext>
            </a:extLst>
          </p:cNvPr>
          <p:cNvCxnSpPr>
            <a:stCxn id="37" idx="3"/>
            <a:endCxn id="43" idx="1"/>
          </p:cNvCxnSpPr>
          <p:nvPr/>
        </p:nvCxnSpPr>
        <p:spPr>
          <a:xfrm>
            <a:off x="9221237" y="2380144"/>
            <a:ext cx="508470" cy="6317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15">
            <a:extLst>
              <a:ext uri="{FF2B5EF4-FFF2-40B4-BE49-F238E27FC236}">
                <a16:creationId xmlns:a16="http://schemas.microsoft.com/office/drawing/2014/main" id="{3E43C0BD-0AE0-974C-A6CE-16CEC9365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757" y="2150537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8F9553B-F3EC-DF4E-846D-D19F2F18BAA0}"/>
              </a:ext>
            </a:extLst>
          </p:cNvPr>
          <p:cNvCxnSpPr>
            <a:cxnSpLocks/>
            <a:stCxn id="106" idx="3"/>
            <a:endCxn id="50" idx="1"/>
          </p:cNvCxnSpPr>
          <p:nvPr/>
        </p:nvCxnSpPr>
        <p:spPr>
          <a:xfrm flipV="1">
            <a:off x="7188999" y="2385487"/>
            <a:ext cx="635758" cy="4513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67D51FBC-2158-D643-83D0-7986D06F6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308" y="5037917"/>
            <a:ext cx="518375" cy="388781"/>
          </a:xfrm>
          <a:prstGeom prst="rect">
            <a:avLst/>
          </a:prstGeom>
        </p:spPr>
      </p:pic>
      <p:pic>
        <p:nvPicPr>
          <p:cNvPr id="80" name="Graphic 13">
            <a:extLst>
              <a:ext uri="{FF2B5EF4-FFF2-40B4-BE49-F238E27FC236}">
                <a16:creationId xmlns:a16="http://schemas.microsoft.com/office/drawing/2014/main" id="{657B48BA-4F3D-144F-A0A9-C7158AF8A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4131" y="4830651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752AC28A-AB67-0144-A543-885B60D014FE}"/>
              </a:ext>
            </a:extLst>
          </p:cNvPr>
          <p:cNvGrpSpPr/>
          <p:nvPr/>
        </p:nvGrpSpPr>
        <p:grpSpPr>
          <a:xfrm>
            <a:off x="9541291" y="4843318"/>
            <a:ext cx="1100684" cy="761674"/>
            <a:chOff x="2763843" y="1446211"/>
            <a:chExt cx="1100684" cy="761674"/>
          </a:xfrm>
        </p:grpSpPr>
        <p:pic>
          <p:nvPicPr>
            <p:cNvPr id="86" name="Graphic 6">
              <a:extLst>
                <a:ext uri="{FF2B5EF4-FFF2-40B4-BE49-F238E27FC236}">
                  <a16:creationId xmlns:a16="http://schemas.microsoft.com/office/drawing/2014/main" id="{D0DAD431-A3C9-D447-86EF-DF1573AA3A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263" y="1446211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TextBox 9">
              <a:extLst>
                <a:ext uri="{FF2B5EF4-FFF2-40B4-BE49-F238E27FC236}">
                  <a16:creationId xmlns:a16="http://schemas.microsoft.com/office/drawing/2014/main" id="{A8208A6D-BAF3-9E4F-B09D-E5C16C128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3843" y="1946275"/>
              <a:ext cx="110068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+mn-lt"/>
                  <a:ea typeface="Amazon Ember" panose="020B0603020204020204" pitchFamily="34" charset="0"/>
                  <a:cs typeface="Arial" panose="020B0604020202020204" pitchFamily="34" charset="0"/>
                </a:rPr>
                <a:t>Cloud Service</a:t>
              </a:r>
            </a:p>
          </p:txBody>
        </p:sp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B8883E6-DCCE-5048-AD6E-FAD29DC818C3}"/>
              </a:ext>
            </a:extLst>
          </p:cNvPr>
          <p:cNvCxnSpPr>
            <a:stCxn id="80" idx="3"/>
            <a:endCxn id="86" idx="1"/>
          </p:cNvCxnSpPr>
          <p:nvPr/>
        </p:nvCxnSpPr>
        <p:spPr>
          <a:xfrm>
            <a:off x="9514031" y="5065601"/>
            <a:ext cx="379680" cy="6317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FD972315-850C-B141-988A-EDB379E3428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1047" y="4164015"/>
            <a:ext cx="448203" cy="448203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3BE53E98-DFA8-DD4D-861A-D5849A50B4F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8100244" y="4382117"/>
            <a:ext cx="396497" cy="517649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15F59DF-57DD-BF47-8635-ABC24C214159}"/>
              </a:ext>
            </a:extLst>
          </p:cNvPr>
          <p:cNvCxnSpPr>
            <a:cxnSpLocks/>
            <a:stCxn id="94" idx="2"/>
            <a:endCxn id="56" idx="0"/>
          </p:cNvCxnSpPr>
          <p:nvPr/>
        </p:nvCxnSpPr>
        <p:spPr>
          <a:xfrm>
            <a:off x="6885149" y="4612218"/>
            <a:ext cx="343347" cy="425699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93D7343-B4FE-6242-A99C-F6FA1582C7D3}"/>
              </a:ext>
            </a:extLst>
          </p:cNvPr>
          <p:cNvCxnSpPr>
            <a:cxnSpLocks/>
            <a:stCxn id="56" idx="3"/>
            <a:endCxn id="95" idx="1"/>
          </p:cNvCxnSpPr>
          <p:nvPr/>
        </p:nvCxnSpPr>
        <p:spPr>
          <a:xfrm flipV="1">
            <a:off x="7487683" y="4640942"/>
            <a:ext cx="612561" cy="5913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8DE5AB3-FA06-CA49-B268-0077C9712290}"/>
              </a:ext>
            </a:extLst>
          </p:cNvPr>
          <p:cNvCxnSpPr>
            <a:stCxn id="95" idx="3"/>
            <a:endCxn id="80" idx="1"/>
          </p:cNvCxnSpPr>
          <p:nvPr/>
        </p:nvCxnSpPr>
        <p:spPr>
          <a:xfrm>
            <a:off x="8496741" y="4640942"/>
            <a:ext cx="547390" cy="42465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1F7437FE-0468-BC42-B6FB-10596FECD071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6992149" y="2180450"/>
            <a:ext cx="1968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9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279E-1320-C447-9C97-2CCDFF7A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Repeat Yourself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2A37F1A-0517-6F4A-AEB1-1D43E4541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728"/>
            <a:ext cx="6444632" cy="3509870"/>
          </a:xfrm>
        </p:spPr>
        <p:txBody>
          <a:bodyPr>
            <a:normAutofit/>
          </a:bodyPr>
          <a:lstStyle/>
          <a:p>
            <a:r>
              <a:rPr lang="en-US" sz="3600" dirty="0"/>
              <a:t>Remove undifferentiated heavy lifting</a:t>
            </a:r>
          </a:p>
          <a:p>
            <a:r>
              <a:rPr lang="en-US" sz="3600" dirty="0"/>
              <a:t>Adopt best practices</a:t>
            </a:r>
          </a:p>
          <a:p>
            <a:r>
              <a:rPr lang="en-US" sz="3600" dirty="0"/>
              <a:t>Rely on community of experts</a:t>
            </a:r>
          </a:p>
          <a:p>
            <a:r>
              <a:rPr lang="en-US" sz="3600" dirty="0"/>
              <a:t>Focus on unique </a:t>
            </a:r>
            <a:br>
              <a:rPr lang="en-US" sz="3600" dirty="0"/>
            </a:br>
            <a:r>
              <a:rPr lang="en-US" sz="3600" dirty="0"/>
              <a:t>product features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C5AF27-FFC8-5647-AAA7-4017567FEE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0558" y="1690192"/>
            <a:ext cx="3083242" cy="37341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6753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279E-1320-C447-9C97-2CCDFF7A5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3073"/>
            <a:ext cx="10515600" cy="777879"/>
          </a:xfrm>
        </p:spPr>
        <p:txBody>
          <a:bodyPr/>
          <a:lstStyle/>
          <a:p>
            <a:r>
              <a:rPr lang="en-US" dirty="0"/>
              <a:t>In your own private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EDDBF0-8848-BC47-A209-E470FB3BEB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6792" y="1917812"/>
            <a:ext cx="2567007" cy="3471483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51002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279E-1320-C447-9C97-2CCDFF7A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 all your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1A9A12-74BF-BE4F-88AB-33D38C304D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308" y="1940742"/>
            <a:ext cx="6562641" cy="358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05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A90C-7243-A146-B022-C6A03E28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room for future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10319-8775-C04C-8166-5787B1E75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03528"/>
            <a:ext cx="7058891" cy="4351338"/>
          </a:xfrm>
        </p:spPr>
        <p:txBody>
          <a:bodyPr>
            <a:normAutofit/>
          </a:bodyPr>
          <a:lstStyle/>
          <a:p>
            <a:r>
              <a:rPr lang="en-US" sz="4000" dirty="0"/>
              <a:t>Secure over-the-air updates</a:t>
            </a:r>
          </a:p>
          <a:p>
            <a:r>
              <a:rPr lang="en-US" sz="4000" dirty="0"/>
              <a:t>AI / ML</a:t>
            </a:r>
          </a:p>
          <a:p>
            <a:r>
              <a:rPr lang="en-US" sz="4000" dirty="0"/>
              <a:t>Data analytics</a:t>
            </a:r>
          </a:p>
          <a:p>
            <a:r>
              <a:rPr lang="en-US" sz="4000" dirty="0"/>
              <a:t>Anomaly detection</a:t>
            </a:r>
          </a:p>
          <a:p>
            <a:r>
              <a:rPr lang="en-US" sz="4000" dirty="0"/>
              <a:t>AR / VR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40D47-8BDF-2249-B9B7-6AC10E1F77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5582" y="1903527"/>
            <a:ext cx="2629558" cy="39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36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CC39A-158E-0F4F-AFB0-8F693C805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710"/>
            <a:ext cx="6865418" cy="2864580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Poppins Black" pitchFamily="2" charset="77"/>
                <a:cs typeface="Poppins Black" pitchFamily="2" charset="77"/>
              </a:rPr>
              <a:t>Making hardware is hard.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A3231-8AE3-4840-AD38-1528DBEE3B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4780" y="1173065"/>
            <a:ext cx="2838685" cy="35483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005D2B-A496-E649-A1D4-9022B08BA22E}"/>
              </a:ext>
            </a:extLst>
          </p:cNvPr>
          <p:cNvSpPr/>
          <p:nvPr/>
        </p:nvSpPr>
        <p:spPr>
          <a:xfrm>
            <a:off x="938676" y="1514363"/>
            <a:ext cx="817296" cy="145657"/>
          </a:xfrm>
          <a:prstGeom prst="rect">
            <a:avLst/>
          </a:prstGeom>
          <a:solidFill>
            <a:srgbClr val="A1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1D2306-1EC8-9F4D-9FB4-19E396334C9E}"/>
              </a:ext>
            </a:extLst>
          </p:cNvPr>
          <p:cNvSpPr txBox="1">
            <a:spLocks/>
          </p:cNvSpPr>
          <p:nvPr/>
        </p:nvSpPr>
        <p:spPr>
          <a:xfrm>
            <a:off x="838200" y="774813"/>
            <a:ext cx="1670331" cy="1221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Poppins Medium" pitchFamily="2" charset="77"/>
                <a:ea typeface="+mj-ea"/>
                <a:cs typeface="Poppins Medium" pitchFamily="2" charset="77"/>
              </a:defRPr>
            </a:lvl1pPr>
          </a:lstStyle>
          <a:p>
            <a:r>
              <a:rPr lang="en-US" sz="6600" b="1" dirty="0">
                <a:solidFill>
                  <a:srgbClr val="A166FF"/>
                </a:solidFill>
                <a:latin typeface="Poppins Black" pitchFamily="2" charset="77"/>
                <a:cs typeface="Poppins Black" pitchFamily="2" charset="77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28185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B4C6-B3EB-9B47-9330-E25B3558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Backed by AWS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13F01-DFC6-D44C-8E2F-1F53064B14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851"/>
          <a:stretch/>
        </p:blipFill>
        <p:spPr>
          <a:xfrm>
            <a:off x="765372" y="1804523"/>
            <a:ext cx="10953750" cy="35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53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7F7C5-059D-1043-9AFB-9B8CB972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of Information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A4F9FC-48E9-4C48-A5DF-773C7F5ABEC5}"/>
              </a:ext>
            </a:extLst>
          </p:cNvPr>
          <p:cNvSpPr/>
          <p:nvPr/>
        </p:nvSpPr>
        <p:spPr>
          <a:xfrm>
            <a:off x="4341276" y="1965766"/>
            <a:ext cx="3404339" cy="3075753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403A1AA-8AE1-D543-8600-D5E8C4D540CC}"/>
              </a:ext>
            </a:extLst>
          </p:cNvPr>
          <p:cNvCxnSpPr>
            <a:cxnSpLocks/>
          </p:cNvCxnSpPr>
          <p:nvPr/>
        </p:nvCxnSpPr>
        <p:spPr>
          <a:xfrm flipH="1">
            <a:off x="5814421" y="2601692"/>
            <a:ext cx="2657076" cy="0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18C70F3-748E-4644-B196-1CD90E1E69B3}"/>
              </a:ext>
            </a:extLst>
          </p:cNvPr>
          <p:cNvSpPr/>
          <p:nvPr/>
        </p:nvSpPr>
        <p:spPr>
          <a:xfrm>
            <a:off x="1829646" y="2224452"/>
            <a:ext cx="1502060" cy="25403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8BF700C-9651-0F4B-B788-16E143DB8A10}"/>
              </a:ext>
            </a:extLst>
          </p:cNvPr>
          <p:cNvSpPr/>
          <p:nvPr/>
        </p:nvSpPr>
        <p:spPr>
          <a:xfrm>
            <a:off x="8471497" y="2224452"/>
            <a:ext cx="2283992" cy="25403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3A4A4FE-A5FE-CB41-A1E0-03D8B73A16A9}"/>
              </a:ext>
            </a:extLst>
          </p:cNvPr>
          <p:cNvCxnSpPr>
            <a:cxnSpLocks/>
          </p:cNvCxnSpPr>
          <p:nvPr/>
        </p:nvCxnSpPr>
        <p:spPr>
          <a:xfrm>
            <a:off x="5096406" y="3500975"/>
            <a:ext cx="783168" cy="533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84A0E1C7-17B2-944B-BB00-F5C6D416472C}"/>
              </a:ext>
            </a:extLst>
          </p:cNvPr>
          <p:cNvSpPr/>
          <p:nvPr/>
        </p:nvSpPr>
        <p:spPr>
          <a:xfrm>
            <a:off x="1900459" y="4983786"/>
            <a:ext cx="1360433" cy="6784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en-US" sz="1400" b="1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Devices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2452AC-A6FC-9A42-AF61-3E743EB2C1F7}"/>
              </a:ext>
            </a:extLst>
          </p:cNvPr>
          <p:cNvSpPr/>
          <p:nvPr/>
        </p:nvSpPr>
        <p:spPr>
          <a:xfrm>
            <a:off x="4667775" y="4983786"/>
            <a:ext cx="2751342" cy="6784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0F1ED0F-A7B3-C74D-9AB9-46FC3AF9F4ED}"/>
              </a:ext>
            </a:extLst>
          </p:cNvPr>
          <p:cNvGrpSpPr/>
          <p:nvPr/>
        </p:nvGrpSpPr>
        <p:grpSpPr>
          <a:xfrm>
            <a:off x="2937111" y="2787247"/>
            <a:ext cx="1999142" cy="1444967"/>
            <a:chOff x="3550430" y="2721261"/>
            <a:chExt cx="2320145" cy="1676986"/>
          </a:xfrm>
          <a:effectLst/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3D17759-4501-1C49-9934-40B8191D1F7A}"/>
                </a:ext>
              </a:extLst>
            </p:cNvPr>
            <p:cNvCxnSpPr>
              <a:cxnSpLocks/>
            </p:cNvCxnSpPr>
            <p:nvPr/>
          </p:nvCxnSpPr>
          <p:spPr>
            <a:xfrm>
              <a:off x="3664841" y="2721261"/>
              <a:ext cx="808149" cy="808149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005C66B-041D-FE47-9013-EC0CB2FD8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0430" y="3536156"/>
              <a:ext cx="941442" cy="862091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4D05D3-B770-3E43-8CF1-8BF47266A2F1}"/>
                </a:ext>
              </a:extLst>
            </p:cNvPr>
            <p:cNvCxnSpPr>
              <a:cxnSpLocks/>
            </p:cNvCxnSpPr>
            <p:nvPr/>
          </p:nvCxnSpPr>
          <p:spPr>
            <a:xfrm>
              <a:off x="4503946" y="3535313"/>
              <a:ext cx="1366629" cy="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0C5D7B2-DB49-2347-B2D7-FA6154E030EF}"/>
                </a:ext>
              </a:extLst>
            </p:cNvPr>
            <p:cNvCxnSpPr>
              <a:cxnSpLocks/>
            </p:cNvCxnSpPr>
            <p:nvPr/>
          </p:nvCxnSpPr>
          <p:spPr>
            <a:xfrm>
              <a:off x="3609975" y="3535313"/>
              <a:ext cx="893971" cy="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5CB519C-CD52-9042-BD8E-1AD7D112A9AB}"/>
              </a:ext>
            </a:extLst>
          </p:cNvPr>
          <p:cNvCxnSpPr>
            <a:cxnSpLocks/>
          </p:cNvCxnSpPr>
          <p:nvPr/>
        </p:nvCxnSpPr>
        <p:spPr>
          <a:xfrm flipH="1">
            <a:off x="5814421" y="4297298"/>
            <a:ext cx="2657076" cy="0"/>
          </a:xfrm>
          <a:prstGeom prst="line">
            <a:avLst/>
          </a:prstGeom>
          <a:ln w="9525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564B597-D0FE-2E43-BC65-F153CDBBF6D8}"/>
              </a:ext>
            </a:extLst>
          </p:cNvPr>
          <p:cNvCxnSpPr>
            <a:cxnSpLocks/>
          </p:cNvCxnSpPr>
          <p:nvPr/>
        </p:nvCxnSpPr>
        <p:spPr>
          <a:xfrm>
            <a:off x="5816558" y="2600971"/>
            <a:ext cx="0" cy="169478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4" name="Graphic 75">
            <a:extLst>
              <a:ext uri="{FF2B5EF4-FFF2-40B4-BE49-F238E27FC236}">
                <a16:creationId xmlns:a16="http://schemas.microsoft.com/office/drawing/2014/main" id="{C6937993-C43F-3C4B-8AE8-8E7B836025C6}"/>
              </a:ext>
            </a:extLst>
          </p:cNvPr>
          <p:cNvGrpSpPr/>
          <p:nvPr/>
        </p:nvGrpSpPr>
        <p:grpSpPr>
          <a:xfrm>
            <a:off x="9178518" y="1316177"/>
            <a:ext cx="876524" cy="876524"/>
            <a:chOff x="6079338" y="322847"/>
            <a:chExt cx="643689" cy="643689"/>
          </a:xfrm>
          <a:solidFill>
            <a:srgbClr val="F2F4F4"/>
          </a:solidFill>
        </p:grpSpPr>
        <p:sp>
          <p:nvSpPr>
            <p:cNvPr id="65" name="Freeform: Shape 143">
              <a:extLst>
                <a:ext uri="{FF2B5EF4-FFF2-40B4-BE49-F238E27FC236}">
                  <a16:creationId xmlns:a16="http://schemas.microsoft.com/office/drawing/2014/main" id="{4E227AFC-E7EE-E842-B269-F5235F7943A0}"/>
                </a:ext>
              </a:extLst>
            </p:cNvPr>
            <p:cNvSpPr/>
            <p:nvPr/>
          </p:nvSpPr>
          <p:spPr>
            <a:xfrm>
              <a:off x="6277272" y="485057"/>
              <a:ext cx="260694" cy="299315"/>
            </a:xfrm>
            <a:custGeom>
              <a:avLst/>
              <a:gdLst>
                <a:gd name="connsiteX0" fmla="*/ 260694 w 260694"/>
                <a:gd name="connsiteY0" fmla="*/ 130347 h 299315"/>
                <a:gd name="connsiteX1" fmla="*/ 130347 w 260694"/>
                <a:gd name="connsiteY1" fmla="*/ 0 h 299315"/>
                <a:gd name="connsiteX2" fmla="*/ 0 w 260694"/>
                <a:gd name="connsiteY2" fmla="*/ 130347 h 299315"/>
                <a:gd name="connsiteX3" fmla="*/ 74024 w 260694"/>
                <a:gd name="connsiteY3" fmla="*/ 247820 h 299315"/>
                <a:gd name="connsiteX4" fmla="*/ 74024 w 260694"/>
                <a:gd name="connsiteY4" fmla="*/ 300281 h 299315"/>
                <a:gd name="connsiteX5" fmla="*/ 186670 w 260694"/>
                <a:gd name="connsiteY5" fmla="*/ 300281 h 299315"/>
                <a:gd name="connsiteX6" fmla="*/ 186670 w 260694"/>
                <a:gd name="connsiteY6" fmla="*/ 247820 h 299315"/>
                <a:gd name="connsiteX7" fmla="*/ 260694 w 260694"/>
                <a:gd name="connsiteY7" fmla="*/ 130347 h 299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694" h="299315">
                  <a:moveTo>
                    <a:pt x="260694" y="130347"/>
                  </a:moveTo>
                  <a:cubicBezTo>
                    <a:pt x="260694" y="58254"/>
                    <a:pt x="202440" y="0"/>
                    <a:pt x="130347" y="0"/>
                  </a:cubicBezTo>
                  <a:cubicBezTo>
                    <a:pt x="58254" y="0"/>
                    <a:pt x="0" y="58254"/>
                    <a:pt x="0" y="130347"/>
                  </a:cubicBezTo>
                  <a:cubicBezTo>
                    <a:pt x="0" y="182164"/>
                    <a:pt x="30253" y="226900"/>
                    <a:pt x="74024" y="247820"/>
                  </a:cubicBezTo>
                  <a:lnTo>
                    <a:pt x="74024" y="300281"/>
                  </a:lnTo>
                  <a:lnTo>
                    <a:pt x="186670" y="300281"/>
                  </a:lnTo>
                  <a:lnTo>
                    <a:pt x="186670" y="247820"/>
                  </a:lnTo>
                  <a:cubicBezTo>
                    <a:pt x="230441" y="226900"/>
                    <a:pt x="260694" y="182164"/>
                    <a:pt x="260694" y="130347"/>
                  </a:cubicBezTo>
                  <a:close/>
                </a:path>
              </a:pathLst>
            </a:custGeom>
            <a:grpFill/>
            <a:ln w="19050" cap="flat">
              <a:solidFill>
                <a:srgbClr val="232F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144">
              <a:extLst>
                <a:ext uri="{FF2B5EF4-FFF2-40B4-BE49-F238E27FC236}">
                  <a16:creationId xmlns:a16="http://schemas.microsoft.com/office/drawing/2014/main" id="{A0750E79-FA44-6449-B576-55279F073F1C}"/>
                </a:ext>
              </a:extLst>
            </p:cNvPr>
            <p:cNvSpPr/>
            <p:nvPr/>
          </p:nvSpPr>
          <p:spPr>
            <a:xfrm>
              <a:off x="6407619" y="669152"/>
              <a:ext cx="3218" cy="115864"/>
            </a:xfrm>
            <a:custGeom>
              <a:avLst/>
              <a:gdLst>
                <a:gd name="connsiteX0" fmla="*/ 0 w 0"/>
                <a:gd name="connsiteY0" fmla="*/ 116186 h 115864"/>
                <a:gd name="connsiteX1" fmla="*/ 0 w 0"/>
                <a:gd name="connsiteY1" fmla="*/ 0 h 11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5864">
                  <a:moveTo>
                    <a:pt x="0" y="116186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rgbClr val="232F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145">
              <a:extLst>
                <a:ext uri="{FF2B5EF4-FFF2-40B4-BE49-F238E27FC236}">
                  <a16:creationId xmlns:a16="http://schemas.microsoft.com/office/drawing/2014/main" id="{95C89F99-E4F7-7944-9469-103E1089073E}"/>
                </a:ext>
              </a:extLst>
            </p:cNvPr>
            <p:cNvSpPr/>
            <p:nvPr/>
          </p:nvSpPr>
          <p:spPr>
            <a:xfrm>
              <a:off x="6378653" y="668186"/>
              <a:ext cx="57932" cy="3218"/>
            </a:xfrm>
            <a:custGeom>
              <a:avLst/>
              <a:gdLst>
                <a:gd name="connsiteX0" fmla="*/ 0 w 57932"/>
                <a:gd name="connsiteY0" fmla="*/ 0 h 0"/>
                <a:gd name="connsiteX1" fmla="*/ 57932 w 5793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932">
                  <a:moveTo>
                    <a:pt x="0" y="0"/>
                  </a:moveTo>
                  <a:lnTo>
                    <a:pt x="57932" y="0"/>
                  </a:lnTo>
                </a:path>
              </a:pathLst>
            </a:custGeom>
            <a:grpFill/>
            <a:ln w="19050" cap="flat">
              <a:solidFill>
                <a:srgbClr val="232F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146">
              <a:extLst>
                <a:ext uri="{FF2B5EF4-FFF2-40B4-BE49-F238E27FC236}">
                  <a16:creationId xmlns:a16="http://schemas.microsoft.com/office/drawing/2014/main" id="{0BA0157B-D44A-5146-B2F9-F13E4D8C6396}"/>
                </a:ext>
              </a:extLst>
            </p:cNvPr>
            <p:cNvSpPr/>
            <p:nvPr/>
          </p:nvSpPr>
          <p:spPr>
            <a:xfrm>
              <a:off x="6322974" y="409745"/>
              <a:ext cx="19311" cy="51495"/>
            </a:xfrm>
            <a:custGeom>
              <a:avLst/>
              <a:gdLst>
                <a:gd name="connsiteX0" fmla="*/ 21885 w 19310"/>
                <a:gd name="connsiteY0" fmla="*/ 52783 h 51495"/>
                <a:gd name="connsiteX1" fmla="*/ 0 w 19310"/>
                <a:gd name="connsiteY1" fmla="*/ 0 h 5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10" h="51495">
                  <a:moveTo>
                    <a:pt x="21885" y="52783"/>
                  </a:moveTo>
                  <a:lnTo>
                    <a:pt x="0" y="0"/>
                  </a:lnTo>
                </a:path>
              </a:pathLst>
            </a:custGeom>
            <a:grpFill/>
            <a:ln w="19050" cap="flat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179">
              <a:extLst>
                <a:ext uri="{FF2B5EF4-FFF2-40B4-BE49-F238E27FC236}">
                  <a16:creationId xmlns:a16="http://schemas.microsoft.com/office/drawing/2014/main" id="{44926D7A-2620-7C4B-9E1B-E3B64F16435F}"/>
                </a:ext>
              </a:extLst>
            </p:cNvPr>
            <p:cNvSpPr/>
            <p:nvPr/>
          </p:nvSpPr>
          <p:spPr>
            <a:xfrm>
              <a:off x="6202926" y="676876"/>
              <a:ext cx="51495" cy="19311"/>
            </a:xfrm>
            <a:custGeom>
              <a:avLst/>
              <a:gdLst>
                <a:gd name="connsiteX0" fmla="*/ 0 w 51495"/>
                <a:gd name="connsiteY0" fmla="*/ 22207 h 19310"/>
                <a:gd name="connsiteX1" fmla="*/ 53104 w 51495"/>
                <a:gd name="connsiteY1" fmla="*/ 0 h 1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95" h="19310">
                  <a:moveTo>
                    <a:pt x="0" y="22207"/>
                  </a:moveTo>
                  <a:lnTo>
                    <a:pt x="53104" y="0"/>
                  </a:lnTo>
                </a:path>
              </a:pathLst>
            </a:custGeom>
            <a:grpFill/>
            <a:ln w="19050" cap="flat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181">
              <a:extLst>
                <a:ext uri="{FF2B5EF4-FFF2-40B4-BE49-F238E27FC236}">
                  <a16:creationId xmlns:a16="http://schemas.microsoft.com/office/drawing/2014/main" id="{ACAE71A2-40CC-1942-A315-F51CF0277D83}"/>
                </a:ext>
              </a:extLst>
            </p:cNvPr>
            <p:cNvSpPr/>
            <p:nvPr/>
          </p:nvSpPr>
          <p:spPr>
            <a:xfrm>
              <a:off x="6559208" y="529471"/>
              <a:ext cx="51495" cy="19311"/>
            </a:xfrm>
            <a:custGeom>
              <a:avLst/>
              <a:gdLst>
                <a:gd name="connsiteX0" fmla="*/ 0 w 51495"/>
                <a:gd name="connsiteY0" fmla="*/ 21885 h 19310"/>
                <a:gd name="connsiteX1" fmla="*/ 53104 w 51495"/>
                <a:gd name="connsiteY1" fmla="*/ 0 h 1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95" h="19310">
                  <a:moveTo>
                    <a:pt x="0" y="21885"/>
                  </a:moveTo>
                  <a:lnTo>
                    <a:pt x="53104" y="0"/>
                  </a:lnTo>
                </a:path>
              </a:pathLst>
            </a:custGeom>
            <a:grpFill/>
            <a:ln w="19050" cap="flat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186">
              <a:extLst>
                <a:ext uri="{FF2B5EF4-FFF2-40B4-BE49-F238E27FC236}">
                  <a16:creationId xmlns:a16="http://schemas.microsoft.com/office/drawing/2014/main" id="{F6710D33-2B8F-2F42-B2A0-C62B770614BC}"/>
                </a:ext>
              </a:extLst>
            </p:cNvPr>
            <p:cNvSpPr/>
            <p:nvPr/>
          </p:nvSpPr>
          <p:spPr>
            <a:xfrm>
              <a:off x="6202926" y="529471"/>
              <a:ext cx="51495" cy="19311"/>
            </a:xfrm>
            <a:custGeom>
              <a:avLst/>
              <a:gdLst>
                <a:gd name="connsiteX0" fmla="*/ 0 w 51495"/>
                <a:gd name="connsiteY0" fmla="*/ 0 h 19310"/>
                <a:gd name="connsiteX1" fmla="*/ 53104 w 51495"/>
                <a:gd name="connsiteY1" fmla="*/ 22207 h 1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95" h="19310">
                  <a:moveTo>
                    <a:pt x="0" y="0"/>
                  </a:moveTo>
                  <a:lnTo>
                    <a:pt x="53104" y="22207"/>
                  </a:lnTo>
                </a:path>
              </a:pathLst>
            </a:custGeom>
            <a:grpFill/>
            <a:ln w="19050" cap="flat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187">
              <a:extLst>
                <a:ext uri="{FF2B5EF4-FFF2-40B4-BE49-F238E27FC236}">
                  <a16:creationId xmlns:a16="http://schemas.microsoft.com/office/drawing/2014/main" id="{D0C504A3-56C2-6342-8228-1546F31CF9F2}"/>
                </a:ext>
              </a:extLst>
            </p:cNvPr>
            <p:cNvSpPr/>
            <p:nvPr/>
          </p:nvSpPr>
          <p:spPr>
            <a:xfrm>
              <a:off x="6559208" y="677198"/>
              <a:ext cx="51495" cy="19311"/>
            </a:xfrm>
            <a:custGeom>
              <a:avLst/>
              <a:gdLst>
                <a:gd name="connsiteX0" fmla="*/ 0 w 51495"/>
                <a:gd name="connsiteY0" fmla="*/ 0 h 19310"/>
                <a:gd name="connsiteX1" fmla="*/ 53104 w 51495"/>
                <a:gd name="connsiteY1" fmla="*/ 21885 h 19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95" h="19310">
                  <a:moveTo>
                    <a:pt x="0" y="0"/>
                  </a:moveTo>
                  <a:lnTo>
                    <a:pt x="53104" y="21885"/>
                  </a:lnTo>
                </a:path>
              </a:pathLst>
            </a:custGeom>
            <a:grpFill/>
            <a:ln w="19050" cap="flat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188">
              <a:extLst>
                <a:ext uri="{FF2B5EF4-FFF2-40B4-BE49-F238E27FC236}">
                  <a16:creationId xmlns:a16="http://schemas.microsoft.com/office/drawing/2014/main" id="{C86C225F-312C-D446-BA50-3B0EFE2C87D2}"/>
                </a:ext>
              </a:extLst>
            </p:cNvPr>
            <p:cNvSpPr/>
            <p:nvPr/>
          </p:nvSpPr>
          <p:spPr>
            <a:xfrm>
              <a:off x="6470379" y="409745"/>
              <a:ext cx="19311" cy="51495"/>
            </a:xfrm>
            <a:custGeom>
              <a:avLst/>
              <a:gdLst>
                <a:gd name="connsiteX0" fmla="*/ 0 w 19310"/>
                <a:gd name="connsiteY0" fmla="*/ 52783 h 51495"/>
                <a:gd name="connsiteX1" fmla="*/ 21885 w 19310"/>
                <a:gd name="connsiteY1" fmla="*/ 0 h 5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10" h="51495">
                  <a:moveTo>
                    <a:pt x="0" y="52783"/>
                  </a:moveTo>
                  <a:lnTo>
                    <a:pt x="21885" y="0"/>
                  </a:lnTo>
                </a:path>
              </a:pathLst>
            </a:custGeom>
            <a:grpFill/>
            <a:ln w="19050" cap="flat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196">
              <a:extLst>
                <a:ext uri="{FF2B5EF4-FFF2-40B4-BE49-F238E27FC236}">
                  <a16:creationId xmlns:a16="http://schemas.microsoft.com/office/drawing/2014/main" id="{02FFF53E-08E8-5E4B-842C-813D8BBE6F1B}"/>
                </a:ext>
              </a:extLst>
            </p:cNvPr>
            <p:cNvSpPr/>
            <p:nvPr/>
          </p:nvSpPr>
          <p:spPr>
            <a:xfrm>
              <a:off x="6351297" y="798855"/>
              <a:ext cx="109427" cy="16092"/>
            </a:xfrm>
            <a:custGeom>
              <a:avLst/>
              <a:gdLst>
                <a:gd name="connsiteX0" fmla="*/ 106531 w 109427"/>
                <a:gd name="connsiteY0" fmla="*/ 16736 h 16092"/>
                <a:gd name="connsiteX1" fmla="*/ 6115 w 109427"/>
                <a:gd name="connsiteY1" fmla="*/ 16736 h 16092"/>
                <a:gd name="connsiteX2" fmla="*/ 0 w 109427"/>
                <a:gd name="connsiteY2" fmla="*/ 10621 h 16092"/>
                <a:gd name="connsiteX3" fmla="*/ 0 w 109427"/>
                <a:gd name="connsiteY3" fmla="*/ 6115 h 16092"/>
                <a:gd name="connsiteX4" fmla="*/ 6115 w 109427"/>
                <a:gd name="connsiteY4" fmla="*/ 0 h 16092"/>
                <a:gd name="connsiteX5" fmla="*/ 106209 w 109427"/>
                <a:gd name="connsiteY5" fmla="*/ 0 h 16092"/>
                <a:gd name="connsiteX6" fmla="*/ 112324 w 109427"/>
                <a:gd name="connsiteY6" fmla="*/ 6115 h 16092"/>
                <a:gd name="connsiteX7" fmla="*/ 112324 w 109427"/>
                <a:gd name="connsiteY7" fmla="*/ 10621 h 16092"/>
                <a:gd name="connsiteX8" fmla="*/ 106531 w 109427"/>
                <a:gd name="connsiteY8" fmla="*/ 16736 h 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427" h="16092">
                  <a:moveTo>
                    <a:pt x="106531" y="16736"/>
                  </a:moveTo>
                  <a:lnTo>
                    <a:pt x="6115" y="16736"/>
                  </a:lnTo>
                  <a:cubicBezTo>
                    <a:pt x="2575" y="16736"/>
                    <a:pt x="0" y="13839"/>
                    <a:pt x="0" y="10621"/>
                  </a:cubicBezTo>
                  <a:lnTo>
                    <a:pt x="0" y="6115"/>
                  </a:lnTo>
                  <a:cubicBezTo>
                    <a:pt x="0" y="2575"/>
                    <a:pt x="2897" y="0"/>
                    <a:pt x="6115" y="0"/>
                  </a:cubicBezTo>
                  <a:lnTo>
                    <a:pt x="106209" y="0"/>
                  </a:lnTo>
                  <a:cubicBezTo>
                    <a:pt x="109749" y="0"/>
                    <a:pt x="112324" y="2897"/>
                    <a:pt x="112324" y="6115"/>
                  </a:cubicBezTo>
                  <a:lnTo>
                    <a:pt x="112324" y="10621"/>
                  </a:lnTo>
                  <a:cubicBezTo>
                    <a:pt x="112646" y="13839"/>
                    <a:pt x="109749" y="16736"/>
                    <a:pt x="106531" y="16736"/>
                  </a:cubicBezTo>
                  <a:close/>
                </a:path>
              </a:pathLst>
            </a:custGeom>
            <a:grpFill/>
            <a:ln w="12700" cap="flat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197">
              <a:extLst>
                <a:ext uri="{FF2B5EF4-FFF2-40B4-BE49-F238E27FC236}">
                  <a16:creationId xmlns:a16="http://schemas.microsoft.com/office/drawing/2014/main" id="{F8B7D7BD-3404-AC4C-9F75-BF0957ECA831}"/>
                </a:ext>
              </a:extLst>
            </p:cNvPr>
            <p:cNvSpPr/>
            <p:nvPr/>
          </p:nvSpPr>
          <p:spPr>
            <a:xfrm>
              <a:off x="6351297" y="829108"/>
              <a:ext cx="109427" cy="16092"/>
            </a:xfrm>
            <a:custGeom>
              <a:avLst/>
              <a:gdLst>
                <a:gd name="connsiteX0" fmla="*/ 106531 w 109427"/>
                <a:gd name="connsiteY0" fmla="*/ 16736 h 16092"/>
                <a:gd name="connsiteX1" fmla="*/ 6115 w 109427"/>
                <a:gd name="connsiteY1" fmla="*/ 16736 h 16092"/>
                <a:gd name="connsiteX2" fmla="*/ 0 w 109427"/>
                <a:gd name="connsiteY2" fmla="*/ 10621 h 16092"/>
                <a:gd name="connsiteX3" fmla="*/ 0 w 109427"/>
                <a:gd name="connsiteY3" fmla="*/ 6115 h 16092"/>
                <a:gd name="connsiteX4" fmla="*/ 6115 w 109427"/>
                <a:gd name="connsiteY4" fmla="*/ 0 h 16092"/>
                <a:gd name="connsiteX5" fmla="*/ 106209 w 109427"/>
                <a:gd name="connsiteY5" fmla="*/ 0 h 16092"/>
                <a:gd name="connsiteX6" fmla="*/ 112324 w 109427"/>
                <a:gd name="connsiteY6" fmla="*/ 6115 h 16092"/>
                <a:gd name="connsiteX7" fmla="*/ 112324 w 109427"/>
                <a:gd name="connsiteY7" fmla="*/ 10621 h 16092"/>
                <a:gd name="connsiteX8" fmla="*/ 106531 w 109427"/>
                <a:gd name="connsiteY8" fmla="*/ 16736 h 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427" h="16092">
                  <a:moveTo>
                    <a:pt x="106531" y="16736"/>
                  </a:moveTo>
                  <a:lnTo>
                    <a:pt x="6115" y="16736"/>
                  </a:lnTo>
                  <a:cubicBezTo>
                    <a:pt x="2575" y="16736"/>
                    <a:pt x="0" y="13839"/>
                    <a:pt x="0" y="10621"/>
                  </a:cubicBezTo>
                  <a:lnTo>
                    <a:pt x="0" y="6115"/>
                  </a:lnTo>
                  <a:cubicBezTo>
                    <a:pt x="0" y="2575"/>
                    <a:pt x="2897" y="0"/>
                    <a:pt x="6115" y="0"/>
                  </a:cubicBezTo>
                  <a:lnTo>
                    <a:pt x="106209" y="0"/>
                  </a:lnTo>
                  <a:cubicBezTo>
                    <a:pt x="109749" y="0"/>
                    <a:pt x="112324" y="2897"/>
                    <a:pt x="112324" y="6115"/>
                  </a:cubicBezTo>
                  <a:lnTo>
                    <a:pt x="112324" y="10621"/>
                  </a:lnTo>
                  <a:cubicBezTo>
                    <a:pt x="112646" y="13839"/>
                    <a:pt x="109749" y="16736"/>
                    <a:pt x="106531" y="16736"/>
                  </a:cubicBezTo>
                  <a:close/>
                </a:path>
              </a:pathLst>
            </a:custGeom>
            <a:grpFill/>
            <a:ln w="12700" cap="flat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198">
              <a:extLst>
                <a:ext uri="{FF2B5EF4-FFF2-40B4-BE49-F238E27FC236}">
                  <a16:creationId xmlns:a16="http://schemas.microsoft.com/office/drawing/2014/main" id="{A46EB3C3-CA62-ED4B-A740-18DBF56BFE36}"/>
                </a:ext>
              </a:extLst>
            </p:cNvPr>
            <p:cNvSpPr/>
            <p:nvPr/>
          </p:nvSpPr>
          <p:spPr>
            <a:xfrm>
              <a:off x="6380906" y="859040"/>
              <a:ext cx="51495" cy="16092"/>
            </a:xfrm>
            <a:custGeom>
              <a:avLst/>
              <a:gdLst>
                <a:gd name="connsiteX0" fmla="*/ 44415 w 51495"/>
                <a:gd name="connsiteY0" fmla="*/ 17058 h 16092"/>
                <a:gd name="connsiteX1" fmla="*/ 9012 w 51495"/>
                <a:gd name="connsiteY1" fmla="*/ 17058 h 16092"/>
                <a:gd name="connsiteX2" fmla="*/ 0 w 51495"/>
                <a:gd name="connsiteY2" fmla="*/ 0 h 16092"/>
                <a:gd name="connsiteX3" fmla="*/ 53426 w 51495"/>
                <a:gd name="connsiteY3" fmla="*/ 0 h 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95" h="16092">
                  <a:moveTo>
                    <a:pt x="44415" y="17058"/>
                  </a:moveTo>
                  <a:lnTo>
                    <a:pt x="9012" y="17058"/>
                  </a:lnTo>
                  <a:lnTo>
                    <a:pt x="0" y="0"/>
                  </a:lnTo>
                  <a:lnTo>
                    <a:pt x="53426" y="0"/>
                  </a:lnTo>
                  <a:close/>
                </a:path>
              </a:pathLst>
            </a:custGeom>
            <a:grpFill/>
            <a:ln w="19050" cap="flat">
              <a:solidFill>
                <a:srgbClr val="232F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7" name="Graphic 241">
            <a:extLst>
              <a:ext uri="{FF2B5EF4-FFF2-40B4-BE49-F238E27FC236}">
                <a16:creationId xmlns:a16="http://schemas.microsoft.com/office/drawing/2014/main" id="{2E772ED0-2B69-3643-84D4-AFDEFAA2978D}"/>
              </a:ext>
            </a:extLst>
          </p:cNvPr>
          <p:cNvGrpSpPr/>
          <p:nvPr/>
        </p:nvGrpSpPr>
        <p:grpSpPr>
          <a:xfrm>
            <a:off x="2203354" y="3828547"/>
            <a:ext cx="739509" cy="739509"/>
            <a:chOff x="1241319" y="3004473"/>
            <a:chExt cx="643689" cy="643689"/>
          </a:xfrm>
        </p:grpSpPr>
        <p:sp>
          <p:nvSpPr>
            <p:cNvPr id="78" name="Freeform: Shape 4">
              <a:extLst>
                <a:ext uri="{FF2B5EF4-FFF2-40B4-BE49-F238E27FC236}">
                  <a16:creationId xmlns:a16="http://schemas.microsoft.com/office/drawing/2014/main" id="{10F83175-483A-7B4A-833B-5B6AFA2DA3FC}"/>
                </a:ext>
              </a:extLst>
            </p:cNvPr>
            <p:cNvSpPr/>
            <p:nvPr/>
          </p:nvSpPr>
          <p:spPr>
            <a:xfrm>
              <a:off x="1344631" y="3137395"/>
              <a:ext cx="434490" cy="115864"/>
            </a:xfrm>
            <a:custGeom>
              <a:avLst/>
              <a:gdLst>
                <a:gd name="connsiteX0" fmla="*/ 412605 w 434490"/>
                <a:gd name="connsiteY0" fmla="*/ 115220 h 115864"/>
                <a:gd name="connsiteX1" fmla="*/ 437065 w 434490"/>
                <a:gd name="connsiteY1" fmla="*/ 90760 h 115864"/>
                <a:gd name="connsiteX2" fmla="*/ 436099 w 434490"/>
                <a:gd name="connsiteY2" fmla="*/ 89795 h 115864"/>
                <a:gd name="connsiteX3" fmla="*/ 2253 w 434490"/>
                <a:gd name="connsiteY3" fmla="*/ 89795 h 115864"/>
                <a:gd name="connsiteX4" fmla="*/ 0 w 434490"/>
                <a:gd name="connsiteY4" fmla="*/ 92369 h 115864"/>
                <a:gd name="connsiteX5" fmla="*/ 25426 w 434490"/>
                <a:gd name="connsiteY5" fmla="*/ 118117 h 115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4490" h="115864">
                  <a:moveTo>
                    <a:pt x="412605" y="115220"/>
                  </a:moveTo>
                  <a:lnTo>
                    <a:pt x="437065" y="90760"/>
                  </a:lnTo>
                  <a:cubicBezTo>
                    <a:pt x="436743" y="90438"/>
                    <a:pt x="436421" y="90116"/>
                    <a:pt x="436099" y="89795"/>
                  </a:cubicBezTo>
                  <a:cubicBezTo>
                    <a:pt x="316373" y="-29932"/>
                    <a:pt x="121979" y="-29932"/>
                    <a:pt x="2253" y="89795"/>
                  </a:cubicBezTo>
                  <a:cubicBezTo>
                    <a:pt x="1287" y="90760"/>
                    <a:pt x="644" y="91404"/>
                    <a:pt x="0" y="92369"/>
                  </a:cubicBezTo>
                  <a:lnTo>
                    <a:pt x="25426" y="118117"/>
                  </a:lnTo>
                </a:path>
              </a:pathLst>
            </a:custGeom>
            <a:noFill/>
            <a:ln w="15875" cap="flat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5">
              <a:extLst>
                <a:ext uri="{FF2B5EF4-FFF2-40B4-BE49-F238E27FC236}">
                  <a16:creationId xmlns:a16="http://schemas.microsoft.com/office/drawing/2014/main" id="{F75BCD00-B0DC-C442-B148-7D55A3AEA233}"/>
                </a:ext>
              </a:extLst>
            </p:cNvPr>
            <p:cNvSpPr/>
            <p:nvPr/>
          </p:nvSpPr>
          <p:spPr>
            <a:xfrm>
              <a:off x="1553830" y="3186841"/>
              <a:ext cx="151267" cy="45058"/>
            </a:xfrm>
            <a:custGeom>
              <a:avLst/>
              <a:gdLst>
                <a:gd name="connsiteX0" fmla="*/ 0 w 151266"/>
                <a:gd name="connsiteY0" fmla="*/ 118 h 45058"/>
                <a:gd name="connsiteX1" fmla="*/ 153842 w 151266"/>
                <a:gd name="connsiteY1" fmla="*/ 45176 h 4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266" h="45058">
                  <a:moveTo>
                    <a:pt x="0" y="118"/>
                  </a:moveTo>
                  <a:cubicBezTo>
                    <a:pt x="53748" y="-1491"/>
                    <a:pt x="107818" y="13314"/>
                    <a:pt x="153842" y="45176"/>
                  </a:cubicBezTo>
                </a:path>
              </a:pathLst>
            </a:custGeom>
            <a:noFill/>
            <a:ln w="15875" cap="flat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6">
              <a:extLst>
                <a:ext uri="{FF2B5EF4-FFF2-40B4-BE49-F238E27FC236}">
                  <a16:creationId xmlns:a16="http://schemas.microsoft.com/office/drawing/2014/main" id="{2FDCDF1E-AC45-8A49-9C11-23A7779A8F90}"/>
                </a:ext>
              </a:extLst>
            </p:cNvPr>
            <p:cNvSpPr/>
            <p:nvPr/>
          </p:nvSpPr>
          <p:spPr>
            <a:xfrm>
              <a:off x="1480128" y="3188246"/>
              <a:ext cx="54714" cy="9655"/>
            </a:xfrm>
            <a:custGeom>
              <a:avLst/>
              <a:gdLst>
                <a:gd name="connsiteX0" fmla="*/ 0 w 54713"/>
                <a:gd name="connsiteY0" fmla="*/ 11908 h 9655"/>
                <a:gd name="connsiteX1" fmla="*/ 54714 w 54713"/>
                <a:gd name="connsiteY1" fmla="*/ 0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9655">
                  <a:moveTo>
                    <a:pt x="0" y="11908"/>
                  </a:moveTo>
                  <a:cubicBezTo>
                    <a:pt x="17701" y="5793"/>
                    <a:pt x="36047" y="1931"/>
                    <a:pt x="54714" y="0"/>
                  </a:cubicBezTo>
                </a:path>
              </a:pathLst>
            </a:custGeom>
            <a:noFill/>
            <a:ln w="15875" cap="flat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7">
              <a:extLst>
                <a:ext uri="{FF2B5EF4-FFF2-40B4-BE49-F238E27FC236}">
                  <a16:creationId xmlns:a16="http://schemas.microsoft.com/office/drawing/2014/main" id="{05400061-D488-D540-BE83-70659204397D}"/>
                </a:ext>
              </a:extLst>
            </p:cNvPr>
            <p:cNvSpPr/>
            <p:nvPr/>
          </p:nvSpPr>
          <p:spPr>
            <a:xfrm>
              <a:off x="1415759" y="3208844"/>
              <a:ext cx="38621" cy="22529"/>
            </a:xfrm>
            <a:custGeom>
              <a:avLst/>
              <a:gdLst>
                <a:gd name="connsiteX0" fmla="*/ 0 w 38621"/>
                <a:gd name="connsiteY0" fmla="*/ 23816 h 22529"/>
                <a:gd name="connsiteX1" fmla="*/ 41840 w 38621"/>
                <a:gd name="connsiteY1" fmla="*/ 0 h 2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21" h="22529">
                  <a:moveTo>
                    <a:pt x="0" y="23816"/>
                  </a:moveTo>
                  <a:cubicBezTo>
                    <a:pt x="13196" y="14483"/>
                    <a:pt x="27357" y="6759"/>
                    <a:pt x="41840" y="0"/>
                  </a:cubicBezTo>
                </a:path>
              </a:pathLst>
            </a:custGeom>
            <a:noFill/>
            <a:ln w="15875" cap="flat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">
              <a:extLst>
                <a:ext uri="{FF2B5EF4-FFF2-40B4-BE49-F238E27FC236}">
                  <a16:creationId xmlns:a16="http://schemas.microsoft.com/office/drawing/2014/main" id="{41E50C75-3C9A-2C4D-9E78-0D8A9F7D7170}"/>
                </a:ext>
              </a:extLst>
            </p:cNvPr>
            <p:cNvSpPr/>
            <p:nvPr/>
          </p:nvSpPr>
          <p:spPr>
            <a:xfrm>
              <a:off x="1596635" y="3239098"/>
              <a:ext cx="80461" cy="32184"/>
            </a:xfrm>
            <a:custGeom>
              <a:avLst/>
              <a:gdLst>
                <a:gd name="connsiteX0" fmla="*/ 82392 w 80461"/>
                <a:gd name="connsiteY0" fmla="*/ 32828 h 32184"/>
                <a:gd name="connsiteX1" fmla="*/ 0 w 80461"/>
                <a:gd name="connsiteY1" fmla="*/ 0 h 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461" h="32184">
                  <a:moveTo>
                    <a:pt x="82392" y="32828"/>
                  </a:moveTo>
                  <a:cubicBezTo>
                    <a:pt x="57288" y="15770"/>
                    <a:pt x="28966" y="4828"/>
                    <a:pt x="0" y="0"/>
                  </a:cubicBezTo>
                </a:path>
              </a:pathLst>
            </a:custGeom>
            <a:solidFill>
              <a:schemeClr val="accent1"/>
            </a:solidFill>
            <a:ln w="15875" cap="flat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9">
              <a:extLst>
                <a:ext uri="{FF2B5EF4-FFF2-40B4-BE49-F238E27FC236}">
                  <a16:creationId xmlns:a16="http://schemas.microsoft.com/office/drawing/2014/main" id="{191D680B-6BC6-CF4E-A8ED-7A17B81AE28B}"/>
                </a:ext>
              </a:extLst>
            </p:cNvPr>
            <p:cNvSpPr/>
            <p:nvPr/>
          </p:nvSpPr>
          <p:spPr>
            <a:xfrm>
              <a:off x="1596635" y="3279972"/>
              <a:ext cx="67587" cy="28966"/>
            </a:xfrm>
            <a:custGeom>
              <a:avLst/>
              <a:gdLst>
                <a:gd name="connsiteX0" fmla="*/ 0 w 67587"/>
                <a:gd name="connsiteY0" fmla="*/ 0 h 28966"/>
                <a:gd name="connsiteX1" fmla="*/ 68553 w 67587"/>
                <a:gd name="connsiteY1" fmla="*/ 31863 h 28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87" h="28966">
                  <a:moveTo>
                    <a:pt x="0" y="0"/>
                  </a:moveTo>
                  <a:cubicBezTo>
                    <a:pt x="24460" y="5150"/>
                    <a:pt x="47955" y="15770"/>
                    <a:pt x="68553" y="31863"/>
                  </a:cubicBezTo>
                </a:path>
              </a:pathLst>
            </a:custGeom>
            <a:solidFill>
              <a:schemeClr val="accent1"/>
            </a:solidFill>
            <a:ln w="15875" cap="flat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11">
              <a:extLst>
                <a:ext uri="{FF2B5EF4-FFF2-40B4-BE49-F238E27FC236}">
                  <a16:creationId xmlns:a16="http://schemas.microsoft.com/office/drawing/2014/main" id="{FF73EAB9-7D55-E34B-9C61-3E05F1137879}"/>
                </a:ext>
              </a:extLst>
            </p:cNvPr>
            <p:cNvSpPr/>
            <p:nvPr/>
          </p:nvSpPr>
          <p:spPr>
            <a:xfrm>
              <a:off x="1466610" y="3279328"/>
              <a:ext cx="64369" cy="25748"/>
            </a:xfrm>
            <a:custGeom>
              <a:avLst/>
              <a:gdLst>
                <a:gd name="connsiteX0" fmla="*/ 0 w 64368"/>
                <a:gd name="connsiteY0" fmla="*/ 27357 h 25747"/>
                <a:gd name="connsiteX1" fmla="*/ 64369 w 64368"/>
                <a:gd name="connsiteY1" fmla="*/ 0 h 2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368" h="25747">
                  <a:moveTo>
                    <a:pt x="0" y="27357"/>
                  </a:moveTo>
                  <a:cubicBezTo>
                    <a:pt x="19633" y="13517"/>
                    <a:pt x="41518" y="4506"/>
                    <a:pt x="64369" y="0"/>
                  </a:cubicBezTo>
                </a:path>
              </a:pathLst>
            </a:custGeom>
            <a:noFill/>
            <a:ln w="15875" cap="flat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24">
              <a:extLst>
                <a:ext uri="{FF2B5EF4-FFF2-40B4-BE49-F238E27FC236}">
                  <a16:creationId xmlns:a16="http://schemas.microsoft.com/office/drawing/2014/main" id="{04553618-9FCB-DB45-AB0B-EE3FCF9D7445}"/>
                </a:ext>
              </a:extLst>
            </p:cNvPr>
            <p:cNvSpPr/>
            <p:nvPr/>
          </p:nvSpPr>
          <p:spPr>
            <a:xfrm>
              <a:off x="1450518" y="3237810"/>
              <a:ext cx="83680" cy="28966"/>
            </a:xfrm>
            <a:custGeom>
              <a:avLst/>
              <a:gdLst>
                <a:gd name="connsiteX0" fmla="*/ 84323 w 83679"/>
                <a:gd name="connsiteY0" fmla="*/ 0 h 28966"/>
                <a:gd name="connsiteX1" fmla="*/ 0 w 83679"/>
                <a:gd name="connsiteY1" fmla="*/ 29932 h 28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679" h="28966">
                  <a:moveTo>
                    <a:pt x="84323" y="0"/>
                  </a:moveTo>
                  <a:cubicBezTo>
                    <a:pt x="55035" y="3862"/>
                    <a:pt x="26069" y="13517"/>
                    <a:pt x="0" y="29932"/>
                  </a:cubicBezTo>
                </a:path>
              </a:pathLst>
            </a:custGeom>
            <a:noFill/>
            <a:ln w="15875" cap="flat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25">
              <a:extLst>
                <a:ext uri="{FF2B5EF4-FFF2-40B4-BE49-F238E27FC236}">
                  <a16:creationId xmlns:a16="http://schemas.microsoft.com/office/drawing/2014/main" id="{E4EF0E93-B622-8749-B3EA-72BDCDA5F318}"/>
                </a:ext>
              </a:extLst>
            </p:cNvPr>
            <p:cNvSpPr/>
            <p:nvPr/>
          </p:nvSpPr>
          <p:spPr>
            <a:xfrm>
              <a:off x="1482381" y="3326318"/>
              <a:ext cx="48277" cy="25748"/>
            </a:xfrm>
            <a:custGeom>
              <a:avLst/>
              <a:gdLst>
                <a:gd name="connsiteX0" fmla="*/ 48277 w 48276"/>
                <a:gd name="connsiteY0" fmla="*/ 0 h 25747"/>
                <a:gd name="connsiteX1" fmla="*/ 0 w 48276"/>
                <a:gd name="connsiteY1" fmla="*/ 25748 h 2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276" h="25747">
                  <a:moveTo>
                    <a:pt x="48277" y="0"/>
                  </a:moveTo>
                  <a:cubicBezTo>
                    <a:pt x="30897" y="4828"/>
                    <a:pt x="14483" y="13196"/>
                    <a:pt x="0" y="25748"/>
                  </a:cubicBezTo>
                </a:path>
              </a:pathLst>
            </a:custGeom>
            <a:noFill/>
            <a:ln w="15875" cap="flat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26">
              <a:extLst>
                <a:ext uri="{FF2B5EF4-FFF2-40B4-BE49-F238E27FC236}">
                  <a16:creationId xmlns:a16="http://schemas.microsoft.com/office/drawing/2014/main" id="{FAC4BF55-E645-9A42-9AB7-753D36B23F1A}"/>
                </a:ext>
              </a:extLst>
            </p:cNvPr>
            <p:cNvSpPr/>
            <p:nvPr/>
          </p:nvSpPr>
          <p:spPr>
            <a:xfrm>
              <a:off x="1596635" y="3326961"/>
              <a:ext cx="45058" cy="22529"/>
            </a:xfrm>
            <a:custGeom>
              <a:avLst/>
              <a:gdLst>
                <a:gd name="connsiteX0" fmla="*/ 45380 w 45058"/>
                <a:gd name="connsiteY0" fmla="*/ 25104 h 22529"/>
                <a:gd name="connsiteX1" fmla="*/ 0 w 45058"/>
                <a:gd name="connsiteY1" fmla="*/ 0 h 2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58" h="22529">
                  <a:moveTo>
                    <a:pt x="45380" y="25104"/>
                  </a:moveTo>
                  <a:cubicBezTo>
                    <a:pt x="31863" y="13196"/>
                    <a:pt x="16414" y="4828"/>
                    <a:pt x="0" y="0"/>
                  </a:cubicBezTo>
                </a:path>
              </a:pathLst>
            </a:custGeom>
            <a:solidFill>
              <a:schemeClr val="accent1"/>
            </a:solidFill>
            <a:ln w="15875" cap="flat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27">
              <a:extLst>
                <a:ext uri="{FF2B5EF4-FFF2-40B4-BE49-F238E27FC236}">
                  <a16:creationId xmlns:a16="http://schemas.microsoft.com/office/drawing/2014/main" id="{B414A899-A5B1-1C4A-8DB6-B46F7125C587}"/>
                </a:ext>
              </a:extLst>
            </p:cNvPr>
            <p:cNvSpPr/>
            <p:nvPr/>
          </p:nvSpPr>
          <p:spPr>
            <a:xfrm>
              <a:off x="1632627" y="3244716"/>
              <a:ext cx="99772" cy="180233"/>
            </a:xfrm>
            <a:custGeom>
              <a:avLst/>
              <a:gdLst>
                <a:gd name="connsiteX0" fmla="*/ 14859 w 99771"/>
                <a:gd name="connsiteY0" fmla="*/ 179764 h 180232"/>
                <a:gd name="connsiteX1" fmla="*/ 4560 w 99771"/>
                <a:gd name="connsiteY1" fmla="*/ 174614 h 180232"/>
                <a:gd name="connsiteX2" fmla="*/ 1020 w 99771"/>
                <a:gd name="connsiteY2" fmla="*/ 163350 h 180232"/>
                <a:gd name="connsiteX3" fmla="*/ 84700 w 99771"/>
                <a:gd name="connsiteY3" fmla="*/ 4359 h 180232"/>
                <a:gd name="connsiteX4" fmla="*/ 95642 w 99771"/>
                <a:gd name="connsiteY4" fmla="*/ 818 h 180232"/>
                <a:gd name="connsiteX5" fmla="*/ 95642 w 99771"/>
                <a:gd name="connsiteY5" fmla="*/ 818 h 180232"/>
                <a:gd name="connsiteX6" fmla="*/ 99505 w 99771"/>
                <a:gd name="connsiteY6" fmla="*/ 11439 h 180232"/>
                <a:gd name="connsiteX7" fmla="*/ 26124 w 99771"/>
                <a:gd name="connsiteY7" fmla="*/ 175580 h 180232"/>
                <a:gd name="connsiteX8" fmla="*/ 14859 w 99771"/>
                <a:gd name="connsiteY8" fmla="*/ 179764 h 18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771" h="180232">
                  <a:moveTo>
                    <a:pt x="14859" y="179764"/>
                  </a:moveTo>
                  <a:lnTo>
                    <a:pt x="4560" y="174614"/>
                  </a:lnTo>
                  <a:cubicBezTo>
                    <a:pt x="376" y="172683"/>
                    <a:pt x="-1233" y="167534"/>
                    <a:pt x="1020" y="163350"/>
                  </a:cubicBezTo>
                  <a:lnTo>
                    <a:pt x="84700" y="4359"/>
                  </a:lnTo>
                  <a:cubicBezTo>
                    <a:pt x="86631" y="496"/>
                    <a:pt x="91458" y="-1113"/>
                    <a:pt x="95642" y="818"/>
                  </a:cubicBezTo>
                  <a:lnTo>
                    <a:pt x="95642" y="818"/>
                  </a:lnTo>
                  <a:cubicBezTo>
                    <a:pt x="99505" y="2749"/>
                    <a:pt x="101436" y="7577"/>
                    <a:pt x="99505" y="11439"/>
                  </a:cubicBezTo>
                  <a:lnTo>
                    <a:pt x="26124" y="175580"/>
                  </a:lnTo>
                  <a:cubicBezTo>
                    <a:pt x="23871" y="179764"/>
                    <a:pt x="18722" y="181695"/>
                    <a:pt x="14859" y="179764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28">
              <a:extLst>
                <a:ext uri="{FF2B5EF4-FFF2-40B4-BE49-F238E27FC236}">
                  <a16:creationId xmlns:a16="http://schemas.microsoft.com/office/drawing/2014/main" id="{13C2B4AC-9155-6A4A-B77B-069B2AF9A082}"/>
                </a:ext>
              </a:extLst>
            </p:cNvPr>
            <p:cNvSpPr/>
            <p:nvPr/>
          </p:nvSpPr>
          <p:spPr>
            <a:xfrm>
              <a:off x="1393759" y="3244716"/>
              <a:ext cx="99772" cy="180233"/>
            </a:xfrm>
            <a:custGeom>
              <a:avLst/>
              <a:gdLst>
                <a:gd name="connsiteX0" fmla="*/ 85081 w 99771"/>
                <a:gd name="connsiteY0" fmla="*/ 179764 h 180232"/>
                <a:gd name="connsiteX1" fmla="*/ 95380 w 99771"/>
                <a:gd name="connsiteY1" fmla="*/ 174614 h 180232"/>
                <a:gd name="connsiteX2" fmla="*/ 98920 w 99771"/>
                <a:gd name="connsiteY2" fmla="*/ 163350 h 180232"/>
                <a:gd name="connsiteX3" fmla="*/ 15562 w 99771"/>
                <a:gd name="connsiteY3" fmla="*/ 4359 h 180232"/>
                <a:gd name="connsiteX4" fmla="*/ 4620 w 99771"/>
                <a:gd name="connsiteY4" fmla="*/ 818 h 180232"/>
                <a:gd name="connsiteX5" fmla="*/ 4620 w 99771"/>
                <a:gd name="connsiteY5" fmla="*/ 818 h 180232"/>
                <a:gd name="connsiteX6" fmla="*/ 758 w 99771"/>
                <a:gd name="connsiteY6" fmla="*/ 11439 h 180232"/>
                <a:gd name="connsiteX7" fmla="*/ 74138 w 99771"/>
                <a:gd name="connsiteY7" fmla="*/ 175580 h 180232"/>
                <a:gd name="connsiteX8" fmla="*/ 85081 w 99771"/>
                <a:gd name="connsiteY8" fmla="*/ 179764 h 18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771" h="180232">
                  <a:moveTo>
                    <a:pt x="85081" y="179764"/>
                  </a:moveTo>
                  <a:lnTo>
                    <a:pt x="95380" y="174614"/>
                  </a:lnTo>
                  <a:cubicBezTo>
                    <a:pt x="99564" y="172683"/>
                    <a:pt x="101173" y="167534"/>
                    <a:pt x="98920" y="163350"/>
                  </a:cubicBezTo>
                  <a:lnTo>
                    <a:pt x="15562" y="4359"/>
                  </a:lnTo>
                  <a:cubicBezTo>
                    <a:pt x="13631" y="496"/>
                    <a:pt x="8804" y="-1113"/>
                    <a:pt x="4620" y="818"/>
                  </a:cubicBezTo>
                  <a:lnTo>
                    <a:pt x="4620" y="818"/>
                  </a:lnTo>
                  <a:cubicBezTo>
                    <a:pt x="758" y="2749"/>
                    <a:pt x="-1173" y="7577"/>
                    <a:pt x="758" y="11439"/>
                  </a:cubicBezTo>
                  <a:lnTo>
                    <a:pt x="74138" y="175580"/>
                  </a:lnTo>
                  <a:cubicBezTo>
                    <a:pt x="76069" y="179764"/>
                    <a:pt x="80897" y="181695"/>
                    <a:pt x="85081" y="179764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29">
              <a:extLst>
                <a:ext uri="{FF2B5EF4-FFF2-40B4-BE49-F238E27FC236}">
                  <a16:creationId xmlns:a16="http://schemas.microsoft.com/office/drawing/2014/main" id="{94CCC3C1-D8F1-F241-9AF2-0283267C9056}"/>
                </a:ext>
              </a:extLst>
            </p:cNvPr>
            <p:cNvSpPr/>
            <p:nvPr/>
          </p:nvSpPr>
          <p:spPr>
            <a:xfrm>
              <a:off x="1549305" y="3224615"/>
              <a:ext cx="25748" cy="193107"/>
            </a:xfrm>
            <a:custGeom>
              <a:avLst/>
              <a:gdLst>
                <a:gd name="connsiteX0" fmla="*/ 19651 w 25747"/>
                <a:gd name="connsiteY0" fmla="*/ 196003 h 193106"/>
                <a:gd name="connsiteX1" fmla="*/ 8065 w 25747"/>
                <a:gd name="connsiteY1" fmla="*/ 196003 h 193106"/>
                <a:gd name="connsiteX2" fmla="*/ 19 w 25747"/>
                <a:gd name="connsiteY2" fmla="*/ 187635 h 193106"/>
                <a:gd name="connsiteX3" fmla="*/ 5812 w 25747"/>
                <a:gd name="connsiteY3" fmla="*/ 8046 h 193106"/>
                <a:gd name="connsiteX4" fmla="*/ 13858 w 25747"/>
                <a:gd name="connsiteY4" fmla="*/ 0 h 193106"/>
                <a:gd name="connsiteX5" fmla="*/ 13858 w 25747"/>
                <a:gd name="connsiteY5" fmla="*/ 0 h 193106"/>
                <a:gd name="connsiteX6" fmla="*/ 21904 w 25747"/>
                <a:gd name="connsiteY6" fmla="*/ 8046 h 193106"/>
                <a:gd name="connsiteX7" fmla="*/ 27697 w 25747"/>
                <a:gd name="connsiteY7" fmla="*/ 187635 h 193106"/>
                <a:gd name="connsiteX8" fmla="*/ 19651 w 25747"/>
                <a:gd name="connsiteY8" fmla="*/ 196003 h 19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47" h="193106">
                  <a:moveTo>
                    <a:pt x="19651" y="196003"/>
                  </a:moveTo>
                  <a:lnTo>
                    <a:pt x="8065" y="196003"/>
                  </a:lnTo>
                  <a:cubicBezTo>
                    <a:pt x="3559" y="196003"/>
                    <a:pt x="-303" y="192141"/>
                    <a:pt x="19" y="187635"/>
                  </a:cubicBezTo>
                  <a:lnTo>
                    <a:pt x="5812" y="8046"/>
                  </a:lnTo>
                  <a:cubicBezTo>
                    <a:pt x="5812" y="3540"/>
                    <a:pt x="9674" y="0"/>
                    <a:pt x="13858" y="0"/>
                  </a:cubicBezTo>
                  <a:lnTo>
                    <a:pt x="13858" y="0"/>
                  </a:lnTo>
                  <a:cubicBezTo>
                    <a:pt x="18364" y="0"/>
                    <a:pt x="21904" y="3540"/>
                    <a:pt x="21904" y="8046"/>
                  </a:cubicBezTo>
                  <a:lnTo>
                    <a:pt x="27697" y="187635"/>
                  </a:lnTo>
                  <a:cubicBezTo>
                    <a:pt x="28019" y="192141"/>
                    <a:pt x="24157" y="196003"/>
                    <a:pt x="19651" y="196003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30">
              <a:extLst>
                <a:ext uri="{FF2B5EF4-FFF2-40B4-BE49-F238E27FC236}">
                  <a16:creationId xmlns:a16="http://schemas.microsoft.com/office/drawing/2014/main" id="{9AFA500D-97C3-5848-A52F-6BC4FE0E93FB}"/>
                </a:ext>
              </a:extLst>
            </p:cNvPr>
            <p:cNvSpPr/>
            <p:nvPr/>
          </p:nvSpPr>
          <p:spPr>
            <a:xfrm>
              <a:off x="1351712" y="3402273"/>
              <a:ext cx="254257" cy="112646"/>
            </a:xfrm>
            <a:custGeom>
              <a:avLst/>
              <a:gdLst>
                <a:gd name="connsiteX0" fmla="*/ 256832 w 254257"/>
                <a:gd name="connsiteY0" fmla="*/ 112646 h 112645"/>
                <a:gd name="connsiteX1" fmla="*/ 56323 w 254257"/>
                <a:gd name="connsiteY1" fmla="*/ 112646 h 112645"/>
                <a:gd name="connsiteX2" fmla="*/ 0 w 254257"/>
                <a:gd name="connsiteY2" fmla="*/ 56323 h 112645"/>
                <a:gd name="connsiteX3" fmla="*/ 0 w 254257"/>
                <a:gd name="connsiteY3" fmla="*/ 56323 h 112645"/>
                <a:gd name="connsiteX4" fmla="*/ 56323 w 254257"/>
                <a:gd name="connsiteY4" fmla="*/ 0 h 112645"/>
                <a:gd name="connsiteX5" fmla="*/ 92048 w 254257"/>
                <a:gd name="connsiteY5" fmla="*/ 0 h 1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257" h="112645">
                  <a:moveTo>
                    <a:pt x="256832" y="112646"/>
                  </a:moveTo>
                  <a:lnTo>
                    <a:pt x="56323" y="112646"/>
                  </a:lnTo>
                  <a:cubicBezTo>
                    <a:pt x="25426" y="112646"/>
                    <a:pt x="0" y="87542"/>
                    <a:pt x="0" y="56323"/>
                  </a:cubicBezTo>
                  <a:lnTo>
                    <a:pt x="0" y="56323"/>
                  </a:lnTo>
                  <a:cubicBezTo>
                    <a:pt x="0" y="25426"/>
                    <a:pt x="25104" y="0"/>
                    <a:pt x="56323" y="0"/>
                  </a:cubicBezTo>
                  <a:lnTo>
                    <a:pt x="92048" y="0"/>
                  </a:ln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242">
              <a:extLst>
                <a:ext uri="{FF2B5EF4-FFF2-40B4-BE49-F238E27FC236}">
                  <a16:creationId xmlns:a16="http://schemas.microsoft.com/office/drawing/2014/main" id="{1547B78F-652A-1B47-A992-BEAD1F613A85}"/>
                </a:ext>
              </a:extLst>
            </p:cNvPr>
            <p:cNvSpPr/>
            <p:nvPr/>
          </p:nvSpPr>
          <p:spPr>
            <a:xfrm>
              <a:off x="1622383" y="3514918"/>
              <a:ext cx="51495" cy="3218"/>
            </a:xfrm>
            <a:custGeom>
              <a:avLst/>
              <a:gdLst>
                <a:gd name="connsiteX0" fmla="*/ 52139 w 51495"/>
                <a:gd name="connsiteY0" fmla="*/ 0 h 0"/>
                <a:gd name="connsiteX1" fmla="*/ 0 w 5149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95">
                  <a:moveTo>
                    <a:pt x="52139" y="0"/>
                  </a:moveTo>
                  <a:lnTo>
                    <a:pt x="0" y="0"/>
                  </a:lnTo>
                </a:path>
              </a:pathLst>
            </a:custGeom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244">
              <a:extLst>
                <a:ext uri="{FF2B5EF4-FFF2-40B4-BE49-F238E27FC236}">
                  <a16:creationId xmlns:a16="http://schemas.microsoft.com/office/drawing/2014/main" id="{5FB84F19-B093-3240-8790-FBEC3C2FB3A6}"/>
                </a:ext>
              </a:extLst>
            </p:cNvPr>
            <p:cNvSpPr/>
            <p:nvPr/>
          </p:nvSpPr>
          <p:spPr>
            <a:xfrm>
              <a:off x="1682246" y="3402595"/>
              <a:ext cx="90116" cy="112646"/>
            </a:xfrm>
            <a:custGeom>
              <a:avLst/>
              <a:gdLst>
                <a:gd name="connsiteX0" fmla="*/ 0 w 90116"/>
                <a:gd name="connsiteY0" fmla="*/ 0 h 112645"/>
                <a:gd name="connsiteX1" fmla="*/ 35725 w 90116"/>
                <a:gd name="connsiteY1" fmla="*/ 0 h 112645"/>
                <a:gd name="connsiteX2" fmla="*/ 92048 w 90116"/>
                <a:gd name="connsiteY2" fmla="*/ 56323 h 112645"/>
                <a:gd name="connsiteX3" fmla="*/ 92048 w 90116"/>
                <a:gd name="connsiteY3" fmla="*/ 56323 h 112645"/>
                <a:gd name="connsiteX4" fmla="*/ 35725 w 90116"/>
                <a:gd name="connsiteY4" fmla="*/ 112646 h 112645"/>
                <a:gd name="connsiteX5" fmla="*/ 12874 w 90116"/>
                <a:gd name="connsiteY5" fmla="*/ 112646 h 1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116" h="112645">
                  <a:moveTo>
                    <a:pt x="0" y="0"/>
                  </a:moveTo>
                  <a:lnTo>
                    <a:pt x="35725" y="0"/>
                  </a:lnTo>
                  <a:cubicBezTo>
                    <a:pt x="66622" y="0"/>
                    <a:pt x="92048" y="25104"/>
                    <a:pt x="92048" y="56323"/>
                  </a:cubicBezTo>
                  <a:lnTo>
                    <a:pt x="92048" y="56323"/>
                  </a:lnTo>
                  <a:cubicBezTo>
                    <a:pt x="92048" y="87220"/>
                    <a:pt x="66944" y="112646"/>
                    <a:pt x="35725" y="112646"/>
                  </a:cubicBezTo>
                  <a:lnTo>
                    <a:pt x="12874" y="112646"/>
                  </a:ln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247">
              <a:extLst>
                <a:ext uri="{FF2B5EF4-FFF2-40B4-BE49-F238E27FC236}">
                  <a16:creationId xmlns:a16="http://schemas.microsoft.com/office/drawing/2014/main" id="{96C2789F-80C1-D74F-9EE6-178991B5116D}"/>
                </a:ext>
              </a:extLst>
            </p:cNvPr>
            <p:cNvSpPr/>
            <p:nvPr/>
          </p:nvSpPr>
          <p:spPr>
            <a:xfrm>
              <a:off x="1594704" y="3402595"/>
              <a:ext cx="25748" cy="3218"/>
            </a:xfrm>
            <a:custGeom>
              <a:avLst/>
              <a:gdLst>
                <a:gd name="connsiteX0" fmla="*/ 0 w 25747"/>
                <a:gd name="connsiteY0" fmla="*/ 0 h 0"/>
                <a:gd name="connsiteX1" fmla="*/ 27679 w 2574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747">
                  <a:moveTo>
                    <a:pt x="0" y="0"/>
                  </a:moveTo>
                  <a:lnTo>
                    <a:pt x="27679" y="0"/>
                  </a:lnTo>
                </a:path>
              </a:pathLst>
            </a:custGeom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31">
              <a:extLst>
                <a:ext uri="{FF2B5EF4-FFF2-40B4-BE49-F238E27FC236}">
                  <a16:creationId xmlns:a16="http://schemas.microsoft.com/office/drawing/2014/main" id="{57DE31DD-3BAB-0046-8CDF-40B3B8D6856B}"/>
                </a:ext>
              </a:extLst>
            </p:cNvPr>
            <p:cNvSpPr/>
            <p:nvPr/>
          </p:nvSpPr>
          <p:spPr>
            <a:xfrm>
              <a:off x="1503622" y="3402595"/>
              <a:ext cx="28966" cy="3218"/>
            </a:xfrm>
            <a:custGeom>
              <a:avLst/>
              <a:gdLst>
                <a:gd name="connsiteX0" fmla="*/ 0 w 28966"/>
                <a:gd name="connsiteY0" fmla="*/ 0 h 0"/>
                <a:gd name="connsiteX1" fmla="*/ 31219 w 2896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66">
                  <a:moveTo>
                    <a:pt x="0" y="0"/>
                  </a:moveTo>
                  <a:lnTo>
                    <a:pt x="31219" y="0"/>
                  </a:lnTo>
                </a:path>
              </a:pathLst>
            </a:custGeom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32">
              <a:extLst>
                <a:ext uri="{FF2B5EF4-FFF2-40B4-BE49-F238E27FC236}">
                  <a16:creationId xmlns:a16="http://schemas.microsoft.com/office/drawing/2014/main" id="{17B1B31E-DA90-284C-8262-B2F202CB0393}"/>
                </a:ext>
              </a:extLst>
            </p:cNvPr>
            <p:cNvSpPr/>
            <p:nvPr/>
          </p:nvSpPr>
          <p:spPr>
            <a:xfrm>
              <a:off x="1699626" y="3449262"/>
              <a:ext cx="16092" cy="16092"/>
            </a:xfrm>
            <a:custGeom>
              <a:avLst/>
              <a:gdLst>
                <a:gd name="connsiteX0" fmla="*/ 18667 w 16092"/>
                <a:gd name="connsiteY0" fmla="*/ 9334 h 16092"/>
                <a:gd name="connsiteX1" fmla="*/ 9334 w 16092"/>
                <a:gd name="connsiteY1" fmla="*/ 18667 h 16092"/>
                <a:gd name="connsiteX2" fmla="*/ 0 w 16092"/>
                <a:gd name="connsiteY2" fmla="*/ 9334 h 16092"/>
                <a:gd name="connsiteX3" fmla="*/ 9334 w 16092"/>
                <a:gd name="connsiteY3" fmla="*/ 0 h 16092"/>
                <a:gd name="connsiteX4" fmla="*/ 18667 w 16092"/>
                <a:gd name="connsiteY4" fmla="*/ 9334 h 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92" h="16092">
                  <a:moveTo>
                    <a:pt x="18667" y="9334"/>
                  </a:moveTo>
                  <a:cubicBezTo>
                    <a:pt x="18667" y="14488"/>
                    <a:pt x="14488" y="18667"/>
                    <a:pt x="9334" y="18667"/>
                  </a:cubicBezTo>
                  <a:cubicBezTo>
                    <a:pt x="4179" y="18667"/>
                    <a:pt x="0" y="14488"/>
                    <a:pt x="0" y="9334"/>
                  </a:cubicBezTo>
                  <a:cubicBezTo>
                    <a:pt x="0" y="4179"/>
                    <a:pt x="4179" y="0"/>
                    <a:pt x="9334" y="0"/>
                  </a:cubicBezTo>
                  <a:cubicBezTo>
                    <a:pt x="14488" y="0"/>
                    <a:pt x="18667" y="4179"/>
                    <a:pt x="18667" y="9334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33">
              <a:extLst>
                <a:ext uri="{FF2B5EF4-FFF2-40B4-BE49-F238E27FC236}">
                  <a16:creationId xmlns:a16="http://schemas.microsoft.com/office/drawing/2014/main" id="{311D287A-86E6-FD47-9E6E-4B84923B13AA}"/>
                </a:ext>
              </a:extLst>
            </p:cNvPr>
            <p:cNvSpPr/>
            <p:nvPr/>
          </p:nvSpPr>
          <p:spPr>
            <a:xfrm>
              <a:off x="1655855" y="3449262"/>
              <a:ext cx="16092" cy="16092"/>
            </a:xfrm>
            <a:custGeom>
              <a:avLst/>
              <a:gdLst>
                <a:gd name="connsiteX0" fmla="*/ 18667 w 16092"/>
                <a:gd name="connsiteY0" fmla="*/ 9334 h 16092"/>
                <a:gd name="connsiteX1" fmla="*/ 9334 w 16092"/>
                <a:gd name="connsiteY1" fmla="*/ 18667 h 16092"/>
                <a:gd name="connsiteX2" fmla="*/ 0 w 16092"/>
                <a:gd name="connsiteY2" fmla="*/ 9334 h 16092"/>
                <a:gd name="connsiteX3" fmla="*/ 9334 w 16092"/>
                <a:gd name="connsiteY3" fmla="*/ 0 h 16092"/>
                <a:gd name="connsiteX4" fmla="*/ 18667 w 16092"/>
                <a:gd name="connsiteY4" fmla="*/ 9334 h 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92" h="16092">
                  <a:moveTo>
                    <a:pt x="18667" y="9334"/>
                  </a:moveTo>
                  <a:cubicBezTo>
                    <a:pt x="18667" y="14488"/>
                    <a:pt x="14488" y="18667"/>
                    <a:pt x="9334" y="18667"/>
                  </a:cubicBezTo>
                  <a:cubicBezTo>
                    <a:pt x="4179" y="18667"/>
                    <a:pt x="0" y="14488"/>
                    <a:pt x="0" y="9334"/>
                  </a:cubicBezTo>
                  <a:cubicBezTo>
                    <a:pt x="0" y="4179"/>
                    <a:pt x="4179" y="0"/>
                    <a:pt x="9334" y="0"/>
                  </a:cubicBezTo>
                  <a:cubicBezTo>
                    <a:pt x="14488" y="0"/>
                    <a:pt x="18667" y="4179"/>
                    <a:pt x="18667" y="9334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36">
              <a:extLst>
                <a:ext uri="{FF2B5EF4-FFF2-40B4-BE49-F238E27FC236}">
                  <a16:creationId xmlns:a16="http://schemas.microsoft.com/office/drawing/2014/main" id="{A5040270-461E-7C44-9C7E-7C0F9F03D2E6}"/>
                </a:ext>
              </a:extLst>
            </p:cNvPr>
            <p:cNvSpPr/>
            <p:nvPr/>
          </p:nvSpPr>
          <p:spPr>
            <a:xfrm>
              <a:off x="1409000" y="3449262"/>
              <a:ext cx="16092" cy="16092"/>
            </a:xfrm>
            <a:custGeom>
              <a:avLst/>
              <a:gdLst>
                <a:gd name="connsiteX0" fmla="*/ 18667 w 16092"/>
                <a:gd name="connsiteY0" fmla="*/ 9334 h 16092"/>
                <a:gd name="connsiteX1" fmla="*/ 9333 w 16092"/>
                <a:gd name="connsiteY1" fmla="*/ 18667 h 16092"/>
                <a:gd name="connsiteX2" fmla="*/ 0 w 16092"/>
                <a:gd name="connsiteY2" fmla="*/ 9334 h 16092"/>
                <a:gd name="connsiteX3" fmla="*/ 9333 w 16092"/>
                <a:gd name="connsiteY3" fmla="*/ 0 h 16092"/>
                <a:gd name="connsiteX4" fmla="*/ 18667 w 16092"/>
                <a:gd name="connsiteY4" fmla="*/ 9334 h 1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92" h="16092">
                  <a:moveTo>
                    <a:pt x="18667" y="9334"/>
                  </a:moveTo>
                  <a:cubicBezTo>
                    <a:pt x="18667" y="14488"/>
                    <a:pt x="14488" y="18667"/>
                    <a:pt x="9333" y="18667"/>
                  </a:cubicBezTo>
                  <a:cubicBezTo>
                    <a:pt x="4179" y="18667"/>
                    <a:pt x="0" y="14488"/>
                    <a:pt x="0" y="9334"/>
                  </a:cubicBezTo>
                  <a:cubicBezTo>
                    <a:pt x="0" y="4179"/>
                    <a:pt x="4179" y="0"/>
                    <a:pt x="9333" y="0"/>
                  </a:cubicBezTo>
                  <a:cubicBezTo>
                    <a:pt x="14488" y="0"/>
                    <a:pt x="18667" y="4179"/>
                    <a:pt x="18667" y="9334"/>
                  </a:cubicBez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37">
              <a:extLst>
                <a:ext uri="{FF2B5EF4-FFF2-40B4-BE49-F238E27FC236}">
                  <a16:creationId xmlns:a16="http://schemas.microsoft.com/office/drawing/2014/main" id="{051CB9E8-B7F1-8145-8D47-19C49641864B}"/>
                </a:ext>
              </a:extLst>
            </p:cNvPr>
            <p:cNvSpPr/>
            <p:nvPr/>
          </p:nvSpPr>
          <p:spPr>
            <a:xfrm>
              <a:off x="1670660" y="3432848"/>
              <a:ext cx="96553" cy="3218"/>
            </a:xfrm>
            <a:custGeom>
              <a:avLst/>
              <a:gdLst>
                <a:gd name="connsiteX0" fmla="*/ 0 w 96553"/>
                <a:gd name="connsiteY0" fmla="*/ 0 h 0"/>
                <a:gd name="connsiteX1" fmla="*/ 97519 w 965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553">
                  <a:moveTo>
                    <a:pt x="0" y="0"/>
                  </a:moveTo>
                  <a:lnTo>
                    <a:pt x="97519" y="0"/>
                  </a:lnTo>
                </a:path>
              </a:pathLst>
            </a:custGeom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38">
              <a:extLst>
                <a:ext uri="{FF2B5EF4-FFF2-40B4-BE49-F238E27FC236}">
                  <a16:creationId xmlns:a16="http://schemas.microsoft.com/office/drawing/2014/main" id="{09AC6D5F-04E5-FE43-9B93-6CCE78F8560A}"/>
                </a:ext>
              </a:extLst>
            </p:cNvPr>
            <p:cNvSpPr/>
            <p:nvPr/>
          </p:nvSpPr>
          <p:spPr>
            <a:xfrm>
              <a:off x="1491070" y="3432848"/>
              <a:ext cx="141612" cy="3218"/>
            </a:xfrm>
            <a:custGeom>
              <a:avLst/>
              <a:gdLst>
                <a:gd name="connsiteX0" fmla="*/ 0 w 141611"/>
                <a:gd name="connsiteY0" fmla="*/ 0 h 0"/>
                <a:gd name="connsiteX1" fmla="*/ 142899 w 14161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611">
                  <a:moveTo>
                    <a:pt x="0" y="0"/>
                  </a:moveTo>
                  <a:lnTo>
                    <a:pt x="142899" y="0"/>
                  </a:lnTo>
                </a:path>
              </a:pathLst>
            </a:custGeom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39">
              <a:extLst>
                <a:ext uri="{FF2B5EF4-FFF2-40B4-BE49-F238E27FC236}">
                  <a16:creationId xmlns:a16="http://schemas.microsoft.com/office/drawing/2014/main" id="{E85BA045-1185-9046-A06A-25387B4FF9C1}"/>
                </a:ext>
              </a:extLst>
            </p:cNvPr>
            <p:cNvSpPr/>
            <p:nvPr/>
          </p:nvSpPr>
          <p:spPr>
            <a:xfrm>
              <a:off x="1355896" y="3432848"/>
              <a:ext cx="99772" cy="3218"/>
            </a:xfrm>
            <a:custGeom>
              <a:avLst/>
              <a:gdLst>
                <a:gd name="connsiteX0" fmla="*/ 0 w 99771"/>
                <a:gd name="connsiteY0" fmla="*/ 0 h 0"/>
                <a:gd name="connsiteX1" fmla="*/ 102347 w 99771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771">
                  <a:moveTo>
                    <a:pt x="0" y="0"/>
                  </a:moveTo>
                  <a:lnTo>
                    <a:pt x="102347" y="0"/>
                  </a:lnTo>
                </a:path>
              </a:pathLst>
            </a:custGeom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40">
              <a:extLst>
                <a:ext uri="{FF2B5EF4-FFF2-40B4-BE49-F238E27FC236}">
                  <a16:creationId xmlns:a16="http://schemas.microsoft.com/office/drawing/2014/main" id="{0112A5D9-F517-1D49-9CCF-94174524E432}"/>
                </a:ext>
              </a:extLst>
            </p:cNvPr>
            <p:cNvSpPr/>
            <p:nvPr/>
          </p:nvSpPr>
          <p:spPr>
            <a:xfrm>
              <a:off x="1492680" y="3485952"/>
              <a:ext cx="273568" cy="3218"/>
            </a:xfrm>
            <a:custGeom>
              <a:avLst/>
              <a:gdLst>
                <a:gd name="connsiteX0" fmla="*/ 0 w 273567"/>
                <a:gd name="connsiteY0" fmla="*/ 0 h 0"/>
                <a:gd name="connsiteX1" fmla="*/ 275499 w 27356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3567">
                  <a:moveTo>
                    <a:pt x="0" y="0"/>
                  </a:moveTo>
                  <a:lnTo>
                    <a:pt x="275499" y="0"/>
                  </a:lnTo>
                </a:path>
              </a:pathLst>
            </a:custGeom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41">
              <a:extLst>
                <a:ext uri="{FF2B5EF4-FFF2-40B4-BE49-F238E27FC236}">
                  <a16:creationId xmlns:a16="http://schemas.microsoft.com/office/drawing/2014/main" id="{99D65A8B-0F73-0347-9318-9F3499798596}"/>
                </a:ext>
              </a:extLst>
            </p:cNvPr>
            <p:cNvSpPr/>
            <p:nvPr/>
          </p:nvSpPr>
          <p:spPr>
            <a:xfrm>
              <a:off x="1358792" y="3485952"/>
              <a:ext cx="96553" cy="3218"/>
            </a:xfrm>
            <a:custGeom>
              <a:avLst/>
              <a:gdLst>
                <a:gd name="connsiteX0" fmla="*/ 0 w 96553"/>
                <a:gd name="connsiteY0" fmla="*/ 0 h 0"/>
                <a:gd name="connsiteX1" fmla="*/ 99450 w 965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553">
                  <a:moveTo>
                    <a:pt x="0" y="0"/>
                  </a:moveTo>
                  <a:lnTo>
                    <a:pt x="99450" y="0"/>
                  </a:lnTo>
                </a:path>
              </a:pathLst>
            </a:custGeom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4" name="Graphic 263">
            <a:extLst>
              <a:ext uri="{FF2B5EF4-FFF2-40B4-BE49-F238E27FC236}">
                <a16:creationId xmlns:a16="http://schemas.microsoft.com/office/drawing/2014/main" id="{00206025-3C2B-0440-8FDD-F9ACF14A4EEC}"/>
              </a:ext>
            </a:extLst>
          </p:cNvPr>
          <p:cNvGrpSpPr/>
          <p:nvPr/>
        </p:nvGrpSpPr>
        <p:grpSpPr>
          <a:xfrm>
            <a:off x="2356618" y="2472816"/>
            <a:ext cx="432981" cy="497319"/>
            <a:chOff x="1505382" y="1555466"/>
            <a:chExt cx="376879" cy="432880"/>
          </a:xfrm>
          <a:noFill/>
        </p:grpSpPr>
        <p:sp>
          <p:nvSpPr>
            <p:cNvPr id="105" name="Freeform: Shape 43">
              <a:extLst>
                <a:ext uri="{FF2B5EF4-FFF2-40B4-BE49-F238E27FC236}">
                  <a16:creationId xmlns:a16="http://schemas.microsoft.com/office/drawing/2014/main" id="{CC73409C-F113-1A4B-A445-D6CBB9D85406}"/>
                </a:ext>
              </a:extLst>
            </p:cNvPr>
            <p:cNvSpPr/>
            <p:nvPr/>
          </p:nvSpPr>
          <p:spPr>
            <a:xfrm>
              <a:off x="1524049" y="1664571"/>
              <a:ext cx="3218" cy="45058"/>
            </a:xfrm>
            <a:custGeom>
              <a:avLst/>
              <a:gdLst>
                <a:gd name="connsiteX0" fmla="*/ 0 w 0"/>
                <a:gd name="connsiteY0" fmla="*/ 46667 h 45058"/>
                <a:gd name="connsiteX1" fmla="*/ 0 w 0"/>
                <a:gd name="connsiteY1" fmla="*/ 0 h 4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5058">
                  <a:moveTo>
                    <a:pt x="0" y="46667"/>
                  </a:moveTo>
                  <a:lnTo>
                    <a:pt x="0" y="0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44">
              <a:extLst>
                <a:ext uri="{FF2B5EF4-FFF2-40B4-BE49-F238E27FC236}">
                  <a16:creationId xmlns:a16="http://schemas.microsoft.com/office/drawing/2014/main" id="{4270204F-7E3B-3A4C-8D77-246792AD7EFC}"/>
                </a:ext>
              </a:extLst>
            </p:cNvPr>
            <p:cNvSpPr/>
            <p:nvPr/>
          </p:nvSpPr>
          <p:spPr>
            <a:xfrm>
              <a:off x="1524049" y="1733446"/>
              <a:ext cx="3218" cy="54714"/>
            </a:xfrm>
            <a:custGeom>
              <a:avLst/>
              <a:gdLst>
                <a:gd name="connsiteX0" fmla="*/ 0 w 0"/>
                <a:gd name="connsiteY0" fmla="*/ 56645 h 54713"/>
                <a:gd name="connsiteX1" fmla="*/ 0 w 0"/>
                <a:gd name="connsiteY1" fmla="*/ 0 h 5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4713">
                  <a:moveTo>
                    <a:pt x="0" y="56645"/>
                  </a:moveTo>
                  <a:lnTo>
                    <a:pt x="0" y="0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45">
              <a:extLst>
                <a:ext uri="{FF2B5EF4-FFF2-40B4-BE49-F238E27FC236}">
                  <a16:creationId xmlns:a16="http://schemas.microsoft.com/office/drawing/2014/main" id="{DA8EC51D-9DA9-7849-BB22-79DC7869964B}"/>
                </a:ext>
              </a:extLst>
            </p:cNvPr>
            <p:cNvSpPr/>
            <p:nvPr/>
          </p:nvSpPr>
          <p:spPr>
            <a:xfrm>
              <a:off x="1524049" y="1819700"/>
              <a:ext cx="3218" cy="28966"/>
            </a:xfrm>
            <a:custGeom>
              <a:avLst/>
              <a:gdLst>
                <a:gd name="connsiteX0" fmla="*/ 322 w 0"/>
                <a:gd name="connsiteY0" fmla="*/ 29932 h 28966"/>
                <a:gd name="connsiteX1" fmla="*/ 0 w 0"/>
                <a:gd name="connsiteY1" fmla="*/ 0 h 28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8966">
                  <a:moveTo>
                    <a:pt x="322" y="29932"/>
                  </a:moveTo>
                  <a:lnTo>
                    <a:pt x="0" y="0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46">
              <a:extLst>
                <a:ext uri="{FF2B5EF4-FFF2-40B4-BE49-F238E27FC236}">
                  <a16:creationId xmlns:a16="http://schemas.microsoft.com/office/drawing/2014/main" id="{2F341F8D-B59C-AD45-AC7C-5476D320B5D6}"/>
                </a:ext>
              </a:extLst>
            </p:cNvPr>
            <p:cNvSpPr/>
            <p:nvPr/>
          </p:nvSpPr>
          <p:spPr>
            <a:xfrm>
              <a:off x="1524693" y="1849953"/>
              <a:ext cx="241383" cy="138393"/>
            </a:xfrm>
            <a:custGeom>
              <a:avLst/>
              <a:gdLst>
                <a:gd name="connsiteX0" fmla="*/ 243958 w 241383"/>
                <a:gd name="connsiteY0" fmla="*/ 85611 h 138393"/>
                <a:gd name="connsiteX1" fmla="*/ 243958 w 241383"/>
                <a:gd name="connsiteY1" fmla="*/ 93979 h 138393"/>
                <a:gd name="connsiteX2" fmla="*/ 236234 w 241383"/>
                <a:gd name="connsiteY2" fmla="*/ 111358 h 138393"/>
                <a:gd name="connsiteX3" fmla="*/ 121335 w 241383"/>
                <a:gd name="connsiteY3" fmla="*/ 138393 h 138393"/>
                <a:gd name="connsiteX4" fmla="*/ 4184 w 241383"/>
                <a:gd name="connsiteY4" fmla="*/ 108462 h 138393"/>
                <a:gd name="connsiteX5" fmla="*/ 0 w 241383"/>
                <a:gd name="connsiteY5" fmla="*/ 97197 h 138393"/>
                <a:gd name="connsiteX6" fmla="*/ 0 w 241383"/>
                <a:gd name="connsiteY6" fmla="*/ 0 h 13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383" h="138393">
                  <a:moveTo>
                    <a:pt x="243958" y="85611"/>
                  </a:moveTo>
                  <a:lnTo>
                    <a:pt x="243958" y="93979"/>
                  </a:lnTo>
                  <a:cubicBezTo>
                    <a:pt x="243958" y="100737"/>
                    <a:pt x="241062" y="106852"/>
                    <a:pt x="236234" y="111358"/>
                  </a:cubicBezTo>
                  <a:cubicBezTo>
                    <a:pt x="224004" y="121979"/>
                    <a:pt x="193429" y="138071"/>
                    <a:pt x="121335" y="138393"/>
                  </a:cubicBezTo>
                  <a:cubicBezTo>
                    <a:pt x="42162" y="139037"/>
                    <a:pt x="13517" y="118761"/>
                    <a:pt x="4184" y="108462"/>
                  </a:cubicBezTo>
                  <a:cubicBezTo>
                    <a:pt x="1287" y="105243"/>
                    <a:pt x="0" y="101381"/>
                    <a:pt x="0" y="97197"/>
                  </a:cubicBezTo>
                  <a:lnTo>
                    <a:pt x="0" y="0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47">
              <a:extLst>
                <a:ext uri="{FF2B5EF4-FFF2-40B4-BE49-F238E27FC236}">
                  <a16:creationId xmlns:a16="http://schemas.microsoft.com/office/drawing/2014/main" id="{8D0FDD36-50A3-F24A-B95D-EFAC8DB1D141}"/>
                </a:ext>
              </a:extLst>
            </p:cNvPr>
            <p:cNvSpPr/>
            <p:nvPr/>
          </p:nvSpPr>
          <p:spPr>
            <a:xfrm>
              <a:off x="1768329" y="1664571"/>
              <a:ext cx="3218" cy="93335"/>
            </a:xfrm>
            <a:custGeom>
              <a:avLst/>
              <a:gdLst>
                <a:gd name="connsiteX0" fmla="*/ 0 w 0"/>
                <a:gd name="connsiteY0" fmla="*/ 0 h 93334"/>
                <a:gd name="connsiteX1" fmla="*/ 0 w 0"/>
                <a:gd name="connsiteY1" fmla="*/ 93657 h 9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93334">
                  <a:moveTo>
                    <a:pt x="0" y="0"/>
                  </a:moveTo>
                  <a:lnTo>
                    <a:pt x="0" y="93657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48">
              <a:extLst>
                <a:ext uri="{FF2B5EF4-FFF2-40B4-BE49-F238E27FC236}">
                  <a16:creationId xmlns:a16="http://schemas.microsoft.com/office/drawing/2014/main" id="{38494B6B-C235-2549-B6F0-CDC6732A3CE6}"/>
                </a:ext>
              </a:extLst>
            </p:cNvPr>
            <p:cNvSpPr/>
            <p:nvPr/>
          </p:nvSpPr>
          <p:spPr>
            <a:xfrm>
              <a:off x="1667592" y="1758228"/>
              <a:ext cx="19311" cy="3218"/>
            </a:xfrm>
            <a:custGeom>
              <a:avLst/>
              <a:gdLst>
                <a:gd name="connsiteX0" fmla="*/ 0 w 19310"/>
                <a:gd name="connsiteY0" fmla="*/ 1609 h 0"/>
                <a:gd name="connsiteX1" fmla="*/ 22207 w 1931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10">
                  <a:moveTo>
                    <a:pt x="0" y="1609"/>
                  </a:moveTo>
                  <a:cubicBezTo>
                    <a:pt x="7724" y="1287"/>
                    <a:pt x="15127" y="644"/>
                    <a:pt x="22207" y="0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49">
              <a:extLst>
                <a:ext uri="{FF2B5EF4-FFF2-40B4-BE49-F238E27FC236}">
                  <a16:creationId xmlns:a16="http://schemas.microsoft.com/office/drawing/2014/main" id="{002A7E68-0BB5-674A-B026-05B6059D6BB0}"/>
                </a:ext>
              </a:extLst>
            </p:cNvPr>
            <p:cNvSpPr/>
            <p:nvPr/>
          </p:nvSpPr>
          <p:spPr>
            <a:xfrm>
              <a:off x="1626395" y="1760159"/>
              <a:ext cx="28966" cy="3218"/>
            </a:xfrm>
            <a:custGeom>
              <a:avLst/>
              <a:gdLst>
                <a:gd name="connsiteX0" fmla="*/ 0 w 28966"/>
                <a:gd name="connsiteY0" fmla="*/ 0 h 0"/>
                <a:gd name="connsiteX1" fmla="*/ 17701 w 28966"/>
                <a:gd name="connsiteY1" fmla="*/ 322 h 0"/>
                <a:gd name="connsiteX2" fmla="*/ 30897 w 28966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966">
                  <a:moveTo>
                    <a:pt x="0" y="0"/>
                  </a:moveTo>
                  <a:cubicBezTo>
                    <a:pt x="5793" y="322"/>
                    <a:pt x="11586" y="322"/>
                    <a:pt x="17701" y="322"/>
                  </a:cubicBezTo>
                  <a:cubicBezTo>
                    <a:pt x="22207" y="322"/>
                    <a:pt x="26713" y="322"/>
                    <a:pt x="30897" y="0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50">
              <a:extLst>
                <a:ext uri="{FF2B5EF4-FFF2-40B4-BE49-F238E27FC236}">
                  <a16:creationId xmlns:a16="http://schemas.microsoft.com/office/drawing/2014/main" id="{B61A1307-60A9-8A41-ADE8-25EBAC9C0951}"/>
                </a:ext>
              </a:extLst>
            </p:cNvPr>
            <p:cNvSpPr/>
            <p:nvPr/>
          </p:nvSpPr>
          <p:spPr>
            <a:xfrm>
              <a:off x="1624464" y="1789125"/>
              <a:ext cx="64369" cy="3218"/>
            </a:xfrm>
            <a:custGeom>
              <a:avLst/>
              <a:gdLst>
                <a:gd name="connsiteX0" fmla="*/ 0 w 64368"/>
                <a:gd name="connsiteY0" fmla="*/ 1931 h 0"/>
                <a:gd name="connsiteX1" fmla="*/ 19633 w 64368"/>
                <a:gd name="connsiteY1" fmla="*/ 2253 h 0"/>
                <a:gd name="connsiteX2" fmla="*/ 65656 w 64368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368">
                  <a:moveTo>
                    <a:pt x="0" y="1931"/>
                  </a:moveTo>
                  <a:cubicBezTo>
                    <a:pt x="6437" y="2253"/>
                    <a:pt x="12874" y="2253"/>
                    <a:pt x="19633" y="2253"/>
                  </a:cubicBezTo>
                  <a:cubicBezTo>
                    <a:pt x="35725" y="2253"/>
                    <a:pt x="51173" y="1287"/>
                    <a:pt x="65656" y="0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51">
              <a:extLst>
                <a:ext uri="{FF2B5EF4-FFF2-40B4-BE49-F238E27FC236}">
                  <a16:creationId xmlns:a16="http://schemas.microsoft.com/office/drawing/2014/main" id="{43C31D52-FE8C-2549-9430-2A01858367A0}"/>
                </a:ext>
              </a:extLst>
            </p:cNvPr>
            <p:cNvSpPr/>
            <p:nvPr/>
          </p:nvSpPr>
          <p:spPr>
            <a:xfrm>
              <a:off x="1624464" y="1820022"/>
              <a:ext cx="64369" cy="3218"/>
            </a:xfrm>
            <a:custGeom>
              <a:avLst/>
              <a:gdLst>
                <a:gd name="connsiteX0" fmla="*/ 0 w 64368"/>
                <a:gd name="connsiteY0" fmla="*/ 1931 h 0"/>
                <a:gd name="connsiteX1" fmla="*/ 19633 w 64368"/>
                <a:gd name="connsiteY1" fmla="*/ 2253 h 0"/>
                <a:gd name="connsiteX2" fmla="*/ 65656 w 64368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368">
                  <a:moveTo>
                    <a:pt x="0" y="1931"/>
                  </a:moveTo>
                  <a:cubicBezTo>
                    <a:pt x="6437" y="2253"/>
                    <a:pt x="12874" y="2253"/>
                    <a:pt x="19633" y="2253"/>
                  </a:cubicBezTo>
                  <a:cubicBezTo>
                    <a:pt x="35725" y="2253"/>
                    <a:pt x="51173" y="1287"/>
                    <a:pt x="65656" y="0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52">
              <a:extLst>
                <a:ext uri="{FF2B5EF4-FFF2-40B4-BE49-F238E27FC236}">
                  <a16:creationId xmlns:a16="http://schemas.microsoft.com/office/drawing/2014/main" id="{B3FF17EC-B0CF-C54F-BEDD-FBC53DFE9641}"/>
                </a:ext>
              </a:extLst>
            </p:cNvPr>
            <p:cNvSpPr/>
            <p:nvPr/>
          </p:nvSpPr>
          <p:spPr>
            <a:xfrm>
              <a:off x="1622212" y="1885678"/>
              <a:ext cx="67587" cy="3218"/>
            </a:xfrm>
            <a:custGeom>
              <a:avLst/>
              <a:gdLst>
                <a:gd name="connsiteX0" fmla="*/ 0 w 67587"/>
                <a:gd name="connsiteY0" fmla="*/ 1609 h 0"/>
                <a:gd name="connsiteX1" fmla="*/ 21885 w 67587"/>
                <a:gd name="connsiteY1" fmla="*/ 2253 h 0"/>
                <a:gd name="connsiteX2" fmla="*/ 67909 w 67587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87">
                  <a:moveTo>
                    <a:pt x="0" y="1609"/>
                  </a:moveTo>
                  <a:cubicBezTo>
                    <a:pt x="7081" y="1931"/>
                    <a:pt x="14483" y="2253"/>
                    <a:pt x="21885" y="2253"/>
                  </a:cubicBezTo>
                  <a:cubicBezTo>
                    <a:pt x="37978" y="2253"/>
                    <a:pt x="53426" y="1287"/>
                    <a:pt x="67909" y="0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54">
              <a:extLst>
                <a:ext uri="{FF2B5EF4-FFF2-40B4-BE49-F238E27FC236}">
                  <a16:creationId xmlns:a16="http://schemas.microsoft.com/office/drawing/2014/main" id="{002C1B70-000C-B64A-8A65-65D6EE7701CE}"/>
                </a:ext>
              </a:extLst>
            </p:cNvPr>
            <p:cNvSpPr/>
            <p:nvPr/>
          </p:nvSpPr>
          <p:spPr>
            <a:xfrm>
              <a:off x="1608372" y="1696434"/>
              <a:ext cx="157704" cy="225291"/>
            </a:xfrm>
            <a:custGeom>
              <a:avLst/>
              <a:gdLst>
                <a:gd name="connsiteX0" fmla="*/ 125841 w 157703"/>
                <a:gd name="connsiteY0" fmla="*/ 219820 h 225291"/>
                <a:gd name="connsiteX1" fmla="*/ 35725 w 157703"/>
                <a:gd name="connsiteY1" fmla="*/ 228510 h 225291"/>
                <a:gd name="connsiteX2" fmla="*/ 0 w 157703"/>
                <a:gd name="connsiteY2" fmla="*/ 227222 h 225291"/>
                <a:gd name="connsiteX3" fmla="*/ 1287 w 157703"/>
                <a:gd name="connsiteY3" fmla="*/ 20920 h 225291"/>
                <a:gd name="connsiteX4" fmla="*/ 35725 w 157703"/>
                <a:gd name="connsiteY4" fmla="*/ 22207 h 225291"/>
                <a:gd name="connsiteX5" fmla="*/ 158991 w 157703"/>
                <a:gd name="connsiteY5" fmla="*/ 0 h 2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703" h="225291">
                  <a:moveTo>
                    <a:pt x="125841" y="219820"/>
                  </a:moveTo>
                  <a:cubicBezTo>
                    <a:pt x="103634" y="224326"/>
                    <a:pt x="64691" y="228510"/>
                    <a:pt x="35725" y="228510"/>
                  </a:cubicBezTo>
                  <a:cubicBezTo>
                    <a:pt x="23495" y="228510"/>
                    <a:pt x="11265" y="227866"/>
                    <a:pt x="0" y="227222"/>
                  </a:cubicBezTo>
                  <a:lnTo>
                    <a:pt x="1287" y="20920"/>
                  </a:lnTo>
                  <a:cubicBezTo>
                    <a:pt x="12230" y="21885"/>
                    <a:pt x="23816" y="22207"/>
                    <a:pt x="35725" y="22207"/>
                  </a:cubicBezTo>
                  <a:cubicBezTo>
                    <a:pt x="89151" y="22207"/>
                    <a:pt x="135497" y="13196"/>
                    <a:pt x="158991" y="0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55">
              <a:extLst>
                <a:ext uri="{FF2B5EF4-FFF2-40B4-BE49-F238E27FC236}">
                  <a16:creationId xmlns:a16="http://schemas.microsoft.com/office/drawing/2014/main" id="{E9741F11-55BC-FD49-BD55-0CD32F4D9589}"/>
                </a:ext>
              </a:extLst>
            </p:cNvPr>
            <p:cNvSpPr/>
            <p:nvPr/>
          </p:nvSpPr>
          <p:spPr>
            <a:xfrm>
              <a:off x="1545613" y="1614041"/>
              <a:ext cx="3218" cy="57932"/>
            </a:xfrm>
            <a:custGeom>
              <a:avLst/>
              <a:gdLst>
                <a:gd name="connsiteX0" fmla="*/ 0 w 0"/>
                <a:gd name="connsiteY0" fmla="*/ 0 h 57932"/>
                <a:gd name="connsiteX1" fmla="*/ 0 w 0"/>
                <a:gd name="connsiteY1" fmla="*/ 60185 h 5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7932">
                  <a:moveTo>
                    <a:pt x="0" y="0"/>
                  </a:moveTo>
                  <a:lnTo>
                    <a:pt x="0" y="60185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56">
              <a:extLst>
                <a:ext uri="{FF2B5EF4-FFF2-40B4-BE49-F238E27FC236}">
                  <a16:creationId xmlns:a16="http://schemas.microsoft.com/office/drawing/2014/main" id="{6BEF3C78-4421-FB40-8796-CA899C776DD8}"/>
                </a:ext>
              </a:extLst>
            </p:cNvPr>
            <p:cNvSpPr/>
            <p:nvPr/>
          </p:nvSpPr>
          <p:spPr>
            <a:xfrm>
              <a:off x="1585521" y="1623053"/>
              <a:ext cx="3218" cy="57932"/>
            </a:xfrm>
            <a:custGeom>
              <a:avLst/>
              <a:gdLst>
                <a:gd name="connsiteX0" fmla="*/ 0 w 0"/>
                <a:gd name="connsiteY0" fmla="*/ 0 h 57932"/>
                <a:gd name="connsiteX1" fmla="*/ 0 w 0"/>
                <a:gd name="connsiteY1" fmla="*/ 58254 h 5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7932">
                  <a:moveTo>
                    <a:pt x="0" y="0"/>
                  </a:moveTo>
                  <a:lnTo>
                    <a:pt x="0" y="58254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57">
              <a:extLst>
                <a:ext uri="{FF2B5EF4-FFF2-40B4-BE49-F238E27FC236}">
                  <a16:creationId xmlns:a16="http://schemas.microsoft.com/office/drawing/2014/main" id="{A8032DB2-04D1-D541-B376-E03E41CAE3C8}"/>
                </a:ext>
              </a:extLst>
            </p:cNvPr>
            <p:cNvSpPr/>
            <p:nvPr/>
          </p:nvSpPr>
          <p:spPr>
            <a:xfrm>
              <a:off x="1628005" y="1626915"/>
              <a:ext cx="3218" cy="54714"/>
            </a:xfrm>
            <a:custGeom>
              <a:avLst/>
              <a:gdLst>
                <a:gd name="connsiteX0" fmla="*/ 0 w 0"/>
                <a:gd name="connsiteY0" fmla="*/ 0 h 54713"/>
                <a:gd name="connsiteX1" fmla="*/ 0 w 0"/>
                <a:gd name="connsiteY1" fmla="*/ 57610 h 5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4713">
                  <a:moveTo>
                    <a:pt x="0" y="0"/>
                  </a:moveTo>
                  <a:lnTo>
                    <a:pt x="0" y="57610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58">
              <a:extLst>
                <a:ext uri="{FF2B5EF4-FFF2-40B4-BE49-F238E27FC236}">
                  <a16:creationId xmlns:a16="http://schemas.microsoft.com/office/drawing/2014/main" id="{9E96050E-0B6A-C64D-B3AC-514841AD631C}"/>
                </a:ext>
              </a:extLst>
            </p:cNvPr>
            <p:cNvSpPr/>
            <p:nvPr/>
          </p:nvSpPr>
          <p:spPr>
            <a:xfrm>
              <a:off x="1671776" y="1625950"/>
              <a:ext cx="3218" cy="57932"/>
            </a:xfrm>
            <a:custGeom>
              <a:avLst/>
              <a:gdLst>
                <a:gd name="connsiteX0" fmla="*/ 0 w 0"/>
                <a:gd name="connsiteY0" fmla="*/ 0 h 57932"/>
                <a:gd name="connsiteX1" fmla="*/ 0 w 0"/>
                <a:gd name="connsiteY1" fmla="*/ 59219 h 5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7932">
                  <a:moveTo>
                    <a:pt x="0" y="0"/>
                  </a:moveTo>
                  <a:lnTo>
                    <a:pt x="0" y="59219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60">
              <a:extLst>
                <a:ext uri="{FF2B5EF4-FFF2-40B4-BE49-F238E27FC236}">
                  <a16:creationId xmlns:a16="http://schemas.microsoft.com/office/drawing/2014/main" id="{58D61B8B-45A3-3A40-8DDB-5A7477910CD9}"/>
                </a:ext>
              </a:extLst>
            </p:cNvPr>
            <p:cNvSpPr/>
            <p:nvPr/>
          </p:nvSpPr>
          <p:spPr>
            <a:xfrm>
              <a:off x="1712650" y="1622087"/>
              <a:ext cx="3218" cy="57932"/>
            </a:xfrm>
            <a:custGeom>
              <a:avLst/>
              <a:gdLst>
                <a:gd name="connsiteX0" fmla="*/ 0 w 0"/>
                <a:gd name="connsiteY0" fmla="*/ 0 h 57932"/>
                <a:gd name="connsiteX1" fmla="*/ 0 w 0"/>
                <a:gd name="connsiteY1" fmla="*/ 57932 h 5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7932">
                  <a:moveTo>
                    <a:pt x="0" y="0"/>
                  </a:moveTo>
                  <a:lnTo>
                    <a:pt x="0" y="57932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265">
              <a:extLst>
                <a:ext uri="{FF2B5EF4-FFF2-40B4-BE49-F238E27FC236}">
                  <a16:creationId xmlns:a16="http://schemas.microsoft.com/office/drawing/2014/main" id="{3994DF37-4AEC-414B-9B60-7DB3724E3F1E}"/>
                </a:ext>
              </a:extLst>
            </p:cNvPr>
            <p:cNvSpPr/>
            <p:nvPr/>
          </p:nvSpPr>
          <p:spPr>
            <a:xfrm>
              <a:off x="1753202" y="1611145"/>
              <a:ext cx="3218" cy="57932"/>
            </a:xfrm>
            <a:custGeom>
              <a:avLst/>
              <a:gdLst>
                <a:gd name="connsiteX0" fmla="*/ 0 w 0"/>
                <a:gd name="connsiteY0" fmla="*/ 0 h 57932"/>
                <a:gd name="connsiteX1" fmla="*/ 0 w 0"/>
                <a:gd name="connsiteY1" fmla="*/ 60507 h 5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7932">
                  <a:moveTo>
                    <a:pt x="0" y="0"/>
                  </a:moveTo>
                  <a:lnTo>
                    <a:pt x="0" y="60507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267">
              <a:extLst>
                <a:ext uri="{FF2B5EF4-FFF2-40B4-BE49-F238E27FC236}">
                  <a16:creationId xmlns:a16="http://schemas.microsoft.com/office/drawing/2014/main" id="{46EFF4F5-E9DF-8948-8DCB-3B89119246A3}"/>
                </a:ext>
              </a:extLst>
            </p:cNvPr>
            <p:cNvSpPr/>
            <p:nvPr/>
          </p:nvSpPr>
          <p:spPr>
            <a:xfrm>
              <a:off x="1505382" y="1555466"/>
              <a:ext cx="276786" cy="67587"/>
            </a:xfrm>
            <a:custGeom>
              <a:avLst/>
              <a:gdLst>
                <a:gd name="connsiteX0" fmla="*/ 0 w 276786"/>
                <a:gd name="connsiteY0" fmla="*/ 34437 h 67587"/>
                <a:gd name="connsiteX1" fmla="*/ 139681 w 276786"/>
                <a:gd name="connsiteY1" fmla="*/ 0 h 67587"/>
                <a:gd name="connsiteX2" fmla="*/ 279361 w 276786"/>
                <a:gd name="connsiteY2" fmla="*/ 34437 h 67587"/>
                <a:gd name="connsiteX3" fmla="*/ 140002 w 276786"/>
                <a:gd name="connsiteY3" fmla="*/ 68875 h 67587"/>
                <a:gd name="connsiteX4" fmla="*/ 0 w 276786"/>
                <a:gd name="connsiteY4" fmla="*/ 34437 h 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6" h="67587">
                  <a:moveTo>
                    <a:pt x="0" y="34437"/>
                  </a:moveTo>
                  <a:cubicBezTo>
                    <a:pt x="0" y="15449"/>
                    <a:pt x="62760" y="0"/>
                    <a:pt x="139681" y="0"/>
                  </a:cubicBezTo>
                  <a:cubicBezTo>
                    <a:pt x="216601" y="0"/>
                    <a:pt x="279361" y="15449"/>
                    <a:pt x="279361" y="34437"/>
                  </a:cubicBezTo>
                  <a:cubicBezTo>
                    <a:pt x="279361" y="53426"/>
                    <a:pt x="217245" y="68875"/>
                    <a:pt x="140002" y="68875"/>
                  </a:cubicBezTo>
                  <a:cubicBezTo>
                    <a:pt x="62760" y="68875"/>
                    <a:pt x="0" y="53426"/>
                    <a:pt x="0" y="34437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281">
              <a:extLst>
                <a:ext uri="{FF2B5EF4-FFF2-40B4-BE49-F238E27FC236}">
                  <a16:creationId xmlns:a16="http://schemas.microsoft.com/office/drawing/2014/main" id="{8B2732E4-8468-DA49-ACFE-D72B7FC5D2AA}"/>
                </a:ext>
              </a:extLst>
            </p:cNvPr>
            <p:cNvSpPr/>
            <p:nvPr/>
          </p:nvSpPr>
          <p:spPr>
            <a:xfrm>
              <a:off x="1505704" y="1589903"/>
              <a:ext cx="276786" cy="93335"/>
            </a:xfrm>
            <a:custGeom>
              <a:avLst/>
              <a:gdLst>
                <a:gd name="connsiteX0" fmla="*/ 279361 w 276786"/>
                <a:gd name="connsiteY0" fmla="*/ 0 h 93334"/>
                <a:gd name="connsiteX1" fmla="*/ 279361 w 276786"/>
                <a:gd name="connsiteY1" fmla="*/ 51495 h 93334"/>
                <a:gd name="connsiteX2" fmla="*/ 279361 w 276786"/>
                <a:gd name="connsiteY2" fmla="*/ 53426 h 93334"/>
                <a:gd name="connsiteX3" fmla="*/ 139681 w 276786"/>
                <a:gd name="connsiteY3" fmla="*/ 95588 h 93334"/>
                <a:gd name="connsiteX4" fmla="*/ 0 w 276786"/>
                <a:gd name="connsiteY4" fmla="*/ 53426 h 93334"/>
                <a:gd name="connsiteX5" fmla="*/ 0 w 276786"/>
                <a:gd name="connsiteY5" fmla="*/ 51495 h 93334"/>
                <a:gd name="connsiteX6" fmla="*/ 0 w 276786"/>
                <a:gd name="connsiteY6" fmla="*/ 0 h 9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786" h="93334">
                  <a:moveTo>
                    <a:pt x="279361" y="0"/>
                  </a:moveTo>
                  <a:lnTo>
                    <a:pt x="279361" y="51495"/>
                  </a:lnTo>
                  <a:lnTo>
                    <a:pt x="279361" y="53426"/>
                  </a:lnTo>
                  <a:cubicBezTo>
                    <a:pt x="279361" y="76599"/>
                    <a:pt x="216601" y="95588"/>
                    <a:pt x="139681" y="95588"/>
                  </a:cubicBezTo>
                  <a:cubicBezTo>
                    <a:pt x="62760" y="95588"/>
                    <a:pt x="0" y="76599"/>
                    <a:pt x="0" y="53426"/>
                  </a:cubicBezTo>
                  <a:lnTo>
                    <a:pt x="0" y="51495"/>
                  </a:lnTo>
                  <a:lnTo>
                    <a:pt x="0" y="0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282">
              <a:extLst>
                <a:ext uri="{FF2B5EF4-FFF2-40B4-BE49-F238E27FC236}">
                  <a16:creationId xmlns:a16="http://schemas.microsoft.com/office/drawing/2014/main" id="{AF6CB80A-0D2A-2A44-8817-2E168DDFD781}"/>
                </a:ext>
              </a:extLst>
            </p:cNvPr>
            <p:cNvSpPr/>
            <p:nvPr/>
          </p:nvSpPr>
          <p:spPr>
            <a:xfrm>
              <a:off x="1734213" y="1774320"/>
              <a:ext cx="148048" cy="148048"/>
            </a:xfrm>
            <a:custGeom>
              <a:avLst/>
              <a:gdLst>
                <a:gd name="connsiteX0" fmla="*/ 150623 w 148048"/>
                <a:gd name="connsiteY0" fmla="*/ 75312 h 148048"/>
                <a:gd name="connsiteX1" fmla="*/ 75312 w 148048"/>
                <a:gd name="connsiteY1" fmla="*/ 150623 h 148048"/>
                <a:gd name="connsiteX2" fmla="*/ 0 w 148048"/>
                <a:gd name="connsiteY2" fmla="*/ 75312 h 148048"/>
                <a:gd name="connsiteX3" fmla="*/ 75312 w 148048"/>
                <a:gd name="connsiteY3" fmla="*/ 0 h 148048"/>
                <a:gd name="connsiteX4" fmla="*/ 150623 w 148048"/>
                <a:gd name="connsiteY4" fmla="*/ 75312 h 14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8" h="148048">
                  <a:moveTo>
                    <a:pt x="150623" y="75312"/>
                  </a:moveTo>
                  <a:cubicBezTo>
                    <a:pt x="150623" y="116905"/>
                    <a:pt x="116905" y="150623"/>
                    <a:pt x="75312" y="150623"/>
                  </a:cubicBezTo>
                  <a:cubicBezTo>
                    <a:pt x="33718" y="150623"/>
                    <a:pt x="0" y="116905"/>
                    <a:pt x="0" y="75312"/>
                  </a:cubicBezTo>
                  <a:cubicBezTo>
                    <a:pt x="0" y="33718"/>
                    <a:pt x="33718" y="0"/>
                    <a:pt x="75312" y="0"/>
                  </a:cubicBezTo>
                  <a:cubicBezTo>
                    <a:pt x="116905" y="0"/>
                    <a:pt x="150623" y="33718"/>
                    <a:pt x="150623" y="75312"/>
                  </a:cubicBezTo>
                  <a:close/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283">
              <a:extLst>
                <a:ext uri="{FF2B5EF4-FFF2-40B4-BE49-F238E27FC236}">
                  <a16:creationId xmlns:a16="http://schemas.microsoft.com/office/drawing/2014/main" id="{FE37330A-4D9E-A941-8CC2-F3ABD9669774}"/>
                </a:ext>
              </a:extLst>
            </p:cNvPr>
            <p:cNvSpPr/>
            <p:nvPr/>
          </p:nvSpPr>
          <p:spPr>
            <a:xfrm>
              <a:off x="1768651" y="1811976"/>
              <a:ext cx="41840" cy="67587"/>
            </a:xfrm>
            <a:custGeom>
              <a:avLst/>
              <a:gdLst>
                <a:gd name="connsiteX0" fmla="*/ 0 w 41839"/>
                <a:gd name="connsiteY0" fmla="*/ 69518 h 67587"/>
                <a:gd name="connsiteX1" fmla="*/ 0 w 41839"/>
                <a:gd name="connsiteY1" fmla="*/ 0 h 67587"/>
                <a:gd name="connsiteX2" fmla="*/ 20598 w 41839"/>
                <a:gd name="connsiteY2" fmla="*/ 0 h 67587"/>
                <a:gd name="connsiteX3" fmla="*/ 34116 w 41839"/>
                <a:gd name="connsiteY3" fmla="*/ 5471 h 67587"/>
                <a:gd name="connsiteX4" fmla="*/ 39265 w 41839"/>
                <a:gd name="connsiteY4" fmla="*/ 20276 h 67587"/>
                <a:gd name="connsiteX5" fmla="*/ 36047 w 41839"/>
                <a:gd name="connsiteY5" fmla="*/ 32184 h 67587"/>
                <a:gd name="connsiteX6" fmla="*/ 27357 w 41839"/>
                <a:gd name="connsiteY6" fmla="*/ 39587 h 67587"/>
                <a:gd name="connsiteX7" fmla="*/ 42805 w 41839"/>
                <a:gd name="connsiteY7" fmla="*/ 69518 h 67587"/>
                <a:gd name="connsiteX8" fmla="*/ 32506 w 41839"/>
                <a:gd name="connsiteY8" fmla="*/ 69518 h 67587"/>
                <a:gd name="connsiteX9" fmla="*/ 18667 w 41839"/>
                <a:gd name="connsiteY9" fmla="*/ 41518 h 67587"/>
                <a:gd name="connsiteX10" fmla="*/ 9655 w 41839"/>
                <a:gd name="connsiteY10" fmla="*/ 41518 h 67587"/>
                <a:gd name="connsiteX11" fmla="*/ 9655 w 41839"/>
                <a:gd name="connsiteY11" fmla="*/ 69518 h 67587"/>
                <a:gd name="connsiteX12" fmla="*/ 0 w 41839"/>
                <a:gd name="connsiteY12" fmla="*/ 69518 h 67587"/>
                <a:gd name="connsiteX13" fmla="*/ 9334 w 41839"/>
                <a:gd name="connsiteY13" fmla="*/ 33794 h 67587"/>
                <a:gd name="connsiteX14" fmla="*/ 19311 w 41839"/>
                <a:gd name="connsiteY14" fmla="*/ 33794 h 67587"/>
                <a:gd name="connsiteX15" fmla="*/ 27035 w 41839"/>
                <a:gd name="connsiteY15" fmla="*/ 30253 h 67587"/>
                <a:gd name="connsiteX16" fmla="*/ 29610 w 41839"/>
                <a:gd name="connsiteY16" fmla="*/ 20598 h 67587"/>
                <a:gd name="connsiteX17" fmla="*/ 27035 w 41839"/>
                <a:gd name="connsiteY17" fmla="*/ 10943 h 67587"/>
                <a:gd name="connsiteX18" fmla="*/ 19633 w 41839"/>
                <a:gd name="connsiteY18" fmla="*/ 7724 h 67587"/>
                <a:gd name="connsiteX19" fmla="*/ 9334 w 41839"/>
                <a:gd name="connsiteY19" fmla="*/ 7724 h 67587"/>
                <a:gd name="connsiteX20" fmla="*/ 9334 w 41839"/>
                <a:gd name="connsiteY20" fmla="*/ 33794 h 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839" h="67587">
                  <a:moveTo>
                    <a:pt x="0" y="69518"/>
                  </a:moveTo>
                  <a:lnTo>
                    <a:pt x="0" y="0"/>
                  </a:lnTo>
                  <a:lnTo>
                    <a:pt x="20598" y="0"/>
                  </a:lnTo>
                  <a:cubicBezTo>
                    <a:pt x="26069" y="0"/>
                    <a:pt x="30897" y="1931"/>
                    <a:pt x="34116" y="5471"/>
                  </a:cubicBezTo>
                  <a:cubicBezTo>
                    <a:pt x="37656" y="9012"/>
                    <a:pt x="39265" y="14161"/>
                    <a:pt x="39265" y="20276"/>
                  </a:cubicBezTo>
                  <a:cubicBezTo>
                    <a:pt x="39265" y="24782"/>
                    <a:pt x="38300" y="28644"/>
                    <a:pt x="36047" y="32184"/>
                  </a:cubicBezTo>
                  <a:cubicBezTo>
                    <a:pt x="34116" y="35403"/>
                    <a:pt x="30897" y="37978"/>
                    <a:pt x="27357" y="39587"/>
                  </a:cubicBezTo>
                  <a:lnTo>
                    <a:pt x="42805" y="69518"/>
                  </a:lnTo>
                  <a:lnTo>
                    <a:pt x="32506" y="69518"/>
                  </a:lnTo>
                  <a:lnTo>
                    <a:pt x="18667" y="41518"/>
                  </a:lnTo>
                  <a:lnTo>
                    <a:pt x="9655" y="41518"/>
                  </a:lnTo>
                  <a:lnTo>
                    <a:pt x="9655" y="69518"/>
                  </a:lnTo>
                  <a:lnTo>
                    <a:pt x="0" y="69518"/>
                  </a:lnTo>
                  <a:close/>
                  <a:moveTo>
                    <a:pt x="9334" y="33794"/>
                  </a:moveTo>
                  <a:lnTo>
                    <a:pt x="19311" y="33794"/>
                  </a:lnTo>
                  <a:cubicBezTo>
                    <a:pt x="22529" y="33794"/>
                    <a:pt x="25104" y="32506"/>
                    <a:pt x="27035" y="30253"/>
                  </a:cubicBezTo>
                  <a:cubicBezTo>
                    <a:pt x="28966" y="28000"/>
                    <a:pt x="29610" y="24782"/>
                    <a:pt x="29610" y="20598"/>
                  </a:cubicBezTo>
                  <a:cubicBezTo>
                    <a:pt x="29610" y="16414"/>
                    <a:pt x="28644" y="13196"/>
                    <a:pt x="27035" y="10943"/>
                  </a:cubicBezTo>
                  <a:cubicBezTo>
                    <a:pt x="25426" y="8690"/>
                    <a:pt x="22851" y="7724"/>
                    <a:pt x="19633" y="7724"/>
                  </a:cubicBezTo>
                  <a:lnTo>
                    <a:pt x="9334" y="7724"/>
                  </a:lnTo>
                  <a:lnTo>
                    <a:pt x="9334" y="33794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284">
              <a:extLst>
                <a:ext uri="{FF2B5EF4-FFF2-40B4-BE49-F238E27FC236}">
                  <a16:creationId xmlns:a16="http://schemas.microsoft.com/office/drawing/2014/main" id="{2360DDA0-C0A5-E848-A933-AF325B55A9A6}"/>
                </a:ext>
              </a:extLst>
            </p:cNvPr>
            <p:cNvSpPr/>
            <p:nvPr/>
          </p:nvSpPr>
          <p:spPr>
            <a:xfrm>
              <a:off x="1816606" y="1830643"/>
              <a:ext cx="38621" cy="48277"/>
            </a:xfrm>
            <a:custGeom>
              <a:avLst/>
              <a:gdLst>
                <a:gd name="connsiteX0" fmla="*/ 29288 w 38621"/>
                <a:gd name="connsiteY0" fmla="*/ 50851 h 48276"/>
                <a:gd name="connsiteX1" fmla="*/ 19311 w 38621"/>
                <a:gd name="connsiteY1" fmla="*/ 31863 h 48276"/>
                <a:gd name="connsiteX2" fmla="*/ 9655 w 38621"/>
                <a:gd name="connsiteY2" fmla="*/ 50851 h 48276"/>
                <a:gd name="connsiteX3" fmla="*/ 0 w 38621"/>
                <a:gd name="connsiteY3" fmla="*/ 50851 h 48276"/>
                <a:gd name="connsiteX4" fmla="*/ 14805 w 38621"/>
                <a:gd name="connsiteY4" fmla="*/ 24782 h 48276"/>
                <a:gd name="connsiteX5" fmla="*/ 965 w 38621"/>
                <a:gd name="connsiteY5" fmla="*/ 0 h 48276"/>
                <a:gd name="connsiteX6" fmla="*/ 11265 w 38621"/>
                <a:gd name="connsiteY6" fmla="*/ 0 h 48276"/>
                <a:gd name="connsiteX7" fmla="*/ 19954 w 38621"/>
                <a:gd name="connsiteY7" fmla="*/ 17380 h 48276"/>
                <a:gd name="connsiteX8" fmla="*/ 28322 w 38621"/>
                <a:gd name="connsiteY8" fmla="*/ 0 h 48276"/>
                <a:gd name="connsiteX9" fmla="*/ 37978 w 38621"/>
                <a:gd name="connsiteY9" fmla="*/ 0 h 48276"/>
                <a:gd name="connsiteX10" fmla="*/ 24460 w 38621"/>
                <a:gd name="connsiteY10" fmla="*/ 24138 h 48276"/>
                <a:gd name="connsiteX11" fmla="*/ 39265 w 38621"/>
                <a:gd name="connsiteY11" fmla="*/ 50851 h 48276"/>
                <a:gd name="connsiteX12" fmla="*/ 29288 w 38621"/>
                <a:gd name="connsiteY12" fmla="*/ 50851 h 4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621" h="48276">
                  <a:moveTo>
                    <a:pt x="29288" y="50851"/>
                  </a:moveTo>
                  <a:lnTo>
                    <a:pt x="19311" y="31863"/>
                  </a:lnTo>
                  <a:lnTo>
                    <a:pt x="9655" y="50851"/>
                  </a:lnTo>
                  <a:lnTo>
                    <a:pt x="0" y="50851"/>
                  </a:lnTo>
                  <a:lnTo>
                    <a:pt x="14805" y="24782"/>
                  </a:lnTo>
                  <a:lnTo>
                    <a:pt x="965" y="0"/>
                  </a:lnTo>
                  <a:lnTo>
                    <a:pt x="11265" y="0"/>
                  </a:lnTo>
                  <a:lnTo>
                    <a:pt x="19954" y="17380"/>
                  </a:lnTo>
                  <a:lnTo>
                    <a:pt x="28322" y="0"/>
                  </a:lnTo>
                  <a:lnTo>
                    <a:pt x="37978" y="0"/>
                  </a:lnTo>
                  <a:lnTo>
                    <a:pt x="24460" y="24138"/>
                  </a:lnTo>
                  <a:lnTo>
                    <a:pt x="39265" y="50851"/>
                  </a:lnTo>
                  <a:lnTo>
                    <a:pt x="29288" y="50851"/>
                  </a:lnTo>
                  <a:close/>
                </a:path>
              </a:pathLst>
            </a:custGeom>
            <a:solidFill>
              <a:srgbClr val="FF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aphic 323">
            <a:extLst>
              <a:ext uri="{FF2B5EF4-FFF2-40B4-BE49-F238E27FC236}">
                <a16:creationId xmlns:a16="http://schemas.microsoft.com/office/drawing/2014/main" id="{C251B9E2-D327-9546-B08B-8459C76754EB}"/>
              </a:ext>
            </a:extLst>
          </p:cNvPr>
          <p:cNvGrpSpPr/>
          <p:nvPr/>
        </p:nvGrpSpPr>
        <p:grpSpPr>
          <a:xfrm>
            <a:off x="6148544" y="2376113"/>
            <a:ext cx="396758" cy="396758"/>
            <a:chOff x="5145263" y="3920168"/>
            <a:chExt cx="441706" cy="441706"/>
          </a:xfrm>
          <a:solidFill>
            <a:schemeClr val="tx1"/>
          </a:solidFill>
        </p:grpSpPr>
        <p:sp>
          <p:nvSpPr>
            <p:cNvPr id="128" name="Freeform: Shape 64">
              <a:extLst>
                <a:ext uri="{FF2B5EF4-FFF2-40B4-BE49-F238E27FC236}">
                  <a16:creationId xmlns:a16="http://schemas.microsoft.com/office/drawing/2014/main" id="{984E7435-92FB-A745-A865-2A037BA59EB6}"/>
                </a:ext>
              </a:extLst>
            </p:cNvPr>
            <p:cNvSpPr/>
            <p:nvPr/>
          </p:nvSpPr>
          <p:spPr>
            <a:xfrm>
              <a:off x="5268565" y="3972985"/>
              <a:ext cx="234950" cy="300736"/>
            </a:xfrm>
            <a:custGeom>
              <a:avLst/>
              <a:gdLst>
                <a:gd name="connsiteX0" fmla="*/ 229687 w 234950"/>
                <a:gd name="connsiteY0" fmla="*/ 300736 h 300736"/>
                <a:gd name="connsiteX1" fmla="*/ 158356 w 234950"/>
                <a:gd name="connsiteY1" fmla="*/ 300736 h 300736"/>
                <a:gd name="connsiteX2" fmla="*/ 149804 w 234950"/>
                <a:gd name="connsiteY2" fmla="*/ 295379 h 300736"/>
                <a:gd name="connsiteX3" fmla="*/ 49809 w 234950"/>
                <a:gd name="connsiteY3" fmla="*/ 80541 h 300736"/>
                <a:gd name="connsiteX4" fmla="*/ 9398 w 234950"/>
                <a:gd name="connsiteY4" fmla="*/ 80541 h 300736"/>
                <a:gd name="connsiteX5" fmla="*/ 0 w 234950"/>
                <a:gd name="connsiteY5" fmla="*/ 71143 h 300736"/>
                <a:gd name="connsiteX6" fmla="*/ 0 w 234950"/>
                <a:gd name="connsiteY6" fmla="*/ 9398 h 300736"/>
                <a:gd name="connsiteX7" fmla="*/ 9398 w 234950"/>
                <a:gd name="connsiteY7" fmla="*/ 0 h 300736"/>
                <a:gd name="connsiteX8" fmla="*/ 98585 w 234950"/>
                <a:gd name="connsiteY8" fmla="*/ 0 h 300736"/>
                <a:gd name="connsiteX9" fmla="*/ 106949 w 234950"/>
                <a:gd name="connsiteY9" fmla="*/ 5451 h 300736"/>
                <a:gd name="connsiteX10" fmla="*/ 206756 w 234950"/>
                <a:gd name="connsiteY10" fmla="*/ 220289 h 300736"/>
                <a:gd name="connsiteX11" fmla="*/ 229687 w 234950"/>
                <a:gd name="connsiteY11" fmla="*/ 220289 h 300736"/>
                <a:gd name="connsiteX12" fmla="*/ 239085 w 234950"/>
                <a:gd name="connsiteY12" fmla="*/ 229687 h 300736"/>
                <a:gd name="connsiteX13" fmla="*/ 239085 w 234950"/>
                <a:gd name="connsiteY13" fmla="*/ 291338 h 300736"/>
                <a:gd name="connsiteX14" fmla="*/ 229687 w 234950"/>
                <a:gd name="connsiteY14" fmla="*/ 300736 h 300736"/>
                <a:gd name="connsiteX15" fmla="*/ 163901 w 234950"/>
                <a:gd name="connsiteY15" fmla="*/ 281940 h 300736"/>
                <a:gd name="connsiteX16" fmla="*/ 220289 w 234950"/>
                <a:gd name="connsiteY16" fmla="*/ 281940 h 300736"/>
                <a:gd name="connsiteX17" fmla="*/ 220289 w 234950"/>
                <a:gd name="connsiteY17" fmla="*/ 239085 h 300736"/>
                <a:gd name="connsiteX18" fmla="*/ 200929 w 234950"/>
                <a:gd name="connsiteY18" fmla="*/ 239085 h 300736"/>
                <a:gd name="connsiteX19" fmla="*/ 192377 w 234950"/>
                <a:gd name="connsiteY19" fmla="*/ 233634 h 300736"/>
                <a:gd name="connsiteX20" fmla="*/ 92664 w 234950"/>
                <a:gd name="connsiteY20" fmla="*/ 18796 h 300736"/>
                <a:gd name="connsiteX21" fmla="*/ 18890 w 234950"/>
                <a:gd name="connsiteY21" fmla="*/ 18796 h 300736"/>
                <a:gd name="connsiteX22" fmla="*/ 18890 w 234950"/>
                <a:gd name="connsiteY22" fmla="*/ 61745 h 300736"/>
                <a:gd name="connsiteX23" fmla="*/ 55824 w 234950"/>
                <a:gd name="connsiteY23" fmla="*/ 61745 h 300736"/>
                <a:gd name="connsiteX24" fmla="*/ 64376 w 234950"/>
                <a:gd name="connsiteY24" fmla="*/ 67196 h 30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4950" h="300736">
                  <a:moveTo>
                    <a:pt x="229687" y="300736"/>
                  </a:moveTo>
                  <a:lnTo>
                    <a:pt x="158356" y="300736"/>
                  </a:lnTo>
                  <a:cubicBezTo>
                    <a:pt x="154707" y="300762"/>
                    <a:pt x="151373" y="298674"/>
                    <a:pt x="149804" y="295379"/>
                  </a:cubicBezTo>
                  <a:lnTo>
                    <a:pt x="49809" y="80541"/>
                  </a:lnTo>
                  <a:lnTo>
                    <a:pt x="9398" y="80541"/>
                  </a:lnTo>
                  <a:cubicBezTo>
                    <a:pt x="4208" y="80541"/>
                    <a:pt x="0" y="76333"/>
                    <a:pt x="0" y="71143"/>
                  </a:cubicBezTo>
                  <a:lnTo>
                    <a:pt x="0" y="9398"/>
                  </a:lnTo>
                  <a:cubicBezTo>
                    <a:pt x="0" y="4208"/>
                    <a:pt x="4208" y="0"/>
                    <a:pt x="9398" y="0"/>
                  </a:cubicBezTo>
                  <a:lnTo>
                    <a:pt x="98585" y="0"/>
                  </a:lnTo>
                  <a:cubicBezTo>
                    <a:pt x="102187" y="63"/>
                    <a:pt x="105437" y="2181"/>
                    <a:pt x="106949" y="5451"/>
                  </a:cubicBezTo>
                  <a:lnTo>
                    <a:pt x="206756" y="220289"/>
                  </a:lnTo>
                  <a:lnTo>
                    <a:pt x="229687" y="220289"/>
                  </a:lnTo>
                  <a:cubicBezTo>
                    <a:pt x="234878" y="220289"/>
                    <a:pt x="239085" y="224497"/>
                    <a:pt x="239085" y="229687"/>
                  </a:cubicBezTo>
                  <a:lnTo>
                    <a:pt x="239085" y="291338"/>
                  </a:lnTo>
                  <a:cubicBezTo>
                    <a:pt x="239085" y="296528"/>
                    <a:pt x="234878" y="300736"/>
                    <a:pt x="229687" y="300736"/>
                  </a:cubicBezTo>
                  <a:close/>
                  <a:moveTo>
                    <a:pt x="163901" y="281940"/>
                  </a:moveTo>
                  <a:lnTo>
                    <a:pt x="220289" y="281940"/>
                  </a:lnTo>
                  <a:lnTo>
                    <a:pt x="220289" y="239085"/>
                  </a:lnTo>
                  <a:lnTo>
                    <a:pt x="200929" y="239085"/>
                  </a:lnTo>
                  <a:cubicBezTo>
                    <a:pt x="197259" y="239094"/>
                    <a:pt x="193919" y="236965"/>
                    <a:pt x="192377" y="233634"/>
                  </a:cubicBezTo>
                  <a:lnTo>
                    <a:pt x="92664" y="18796"/>
                  </a:lnTo>
                  <a:lnTo>
                    <a:pt x="18890" y="18796"/>
                  </a:lnTo>
                  <a:lnTo>
                    <a:pt x="18890" y="61745"/>
                  </a:lnTo>
                  <a:lnTo>
                    <a:pt x="55824" y="61745"/>
                  </a:lnTo>
                  <a:cubicBezTo>
                    <a:pt x="59495" y="61736"/>
                    <a:pt x="62835" y="63865"/>
                    <a:pt x="64376" y="67196"/>
                  </a:cubicBezTo>
                  <a:close/>
                </a:path>
              </a:pathLst>
            </a:custGeom>
            <a:grpFill/>
            <a:ln w="9335" cap="flat">
              <a:solidFill>
                <a:srgbClr val="232F3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65">
              <a:extLst>
                <a:ext uri="{FF2B5EF4-FFF2-40B4-BE49-F238E27FC236}">
                  <a16:creationId xmlns:a16="http://schemas.microsoft.com/office/drawing/2014/main" id="{A879D172-0BAE-F44C-B3B1-4521FA922575}"/>
                </a:ext>
              </a:extLst>
            </p:cNvPr>
            <p:cNvSpPr/>
            <p:nvPr/>
          </p:nvSpPr>
          <p:spPr>
            <a:xfrm>
              <a:off x="5218688" y="4087828"/>
              <a:ext cx="131572" cy="178562"/>
            </a:xfrm>
            <a:custGeom>
              <a:avLst/>
              <a:gdLst>
                <a:gd name="connsiteX0" fmla="*/ 85683 w 131572"/>
                <a:gd name="connsiteY0" fmla="*/ 185892 h 178562"/>
                <a:gd name="connsiteX1" fmla="*/ 9371 w 131572"/>
                <a:gd name="connsiteY1" fmla="*/ 185892 h 178562"/>
                <a:gd name="connsiteX2" fmla="*/ 0 w 131572"/>
                <a:gd name="connsiteY2" fmla="*/ 176468 h 178562"/>
                <a:gd name="connsiteX3" fmla="*/ 913 w 131572"/>
                <a:gd name="connsiteY3" fmla="*/ 172453 h 178562"/>
                <a:gd name="connsiteX4" fmla="*/ 80702 w 131572"/>
                <a:gd name="connsiteY4" fmla="*/ 5357 h 178562"/>
                <a:gd name="connsiteX5" fmla="*/ 89160 w 131572"/>
                <a:gd name="connsiteY5" fmla="*/ 0 h 178562"/>
                <a:gd name="connsiteX6" fmla="*/ 89160 w 131572"/>
                <a:gd name="connsiteY6" fmla="*/ 0 h 178562"/>
                <a:gd name="connsiteX7" fmla="*/ 97619 w 131572"/>
                <a:gd name="connsiteY7" fmla="*/ 5263 h 178562"/>
                <a:gd name="connsiteX8" fmla="*/ 135869 w 131572"/>
                <a:gd name="connsiteY8" fmla="*/ 84206 h 178562"/>
                <a:gd name="connsiteX9" fmla="*/ 135869 w 131572"/>
                <a:gd name="connsiteY9" fmla="*/ 92288 h 178562"/>
                <a:gd name="connsiteX10" fmla="*/ 94141 w 131572"/>
                <a:gd name="connsiteY10" fmla="*/ 180536 h 178562"/>
                <a:gd name="connsiteX11" fmla="*/ 85683 w 131572"/>
                <a:gd name="connsiteY11" fmla="*/ 185892 h 178562"/>
                <a:gd name="connsiteX12" fmla="*/ 24314 w 131572"/>
                <a:gd name="connsiteY12" fmla="*/ 167096 h 178562"/>
                <a:gd name="connsiteX13" fmla="*/ 79668 w 131572"/>
                <a:gd name="connsiteY13" fmla="*/ 167096 h 178562"/>
                <a:gd name="connsiteX14" fmla="*/ 117260 w 131572"/>
                <a:gd name="connsiteY14" fmla="*/ 88341 h 178562"/>
                <a:gd name="connsiteX15" fmla="*/ 89066 w 131572"/>
                <a:gd name="connsiteY15" fmla="*/ 31107 h 1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572" h="178562">
                  <a:moveTo>
                    <a:pt x="85683" y="185892"/>
                  </a:moveTo>
                  <a:lnTo>
                    <a:pt x="9371" y="185892"/>
                  </a:lnTo>
                  <a:cubicBezTo>
                    <a:pt x="4181" y="185878"/>
                    <a:pt x="-15" y="181658"/>
                    <a:pt x="0" y="176468"/>
                  </a:cubicBezTo>
                  <a:cubicBezTo>
                    <a:pt x="4" y="175079"/>
                    <a:pt x="316" y="173708"/>
                    <a:pt x="913" y="172453"/>
                  </a:cubicBezTo>
                  <a:lnTo>
                    <a:pt x="80702" y="5357"/>
                  </a:lnTo>
                  <a:cubicBezTo>
                    <a:pt x="82257" y="2093"/>
                    <a:pt x="85545" y="10"/>
                    <a:pt x="89160" y="0"/>
                  </a:cubicBezTo>
                  <a:lnTo>
                    <a:pt x="89160" y="0"/>
                  </a:lnTo>
                  <a:cubicBezTo>
                    <a:pt x="92754" y="-7"/>
                    <a:pt x="96037" y="2036"/>
                    <a:pt x="97619" y="5263"/>
                  </a:cubicBezTo>
                  <a:lnTo>
                    <a:pt x="135869" y="84206"/>
                  </a:lnTo>
                  <a:cubicBezTo>
                    <a:pt x="137086" y="86763"/>
                    <a:pt x="137086" y="89732"/>
                    <a:pt x="135869" y="92288"/>
                  </a:cubicBezTo>
                  <a:lnTo>
                    <a:pt x="94141" y="180536"/>
                  </a:lnTo>
                  <a:cubicBezTo>
                    <a:pt x="92587" y="183799"/>
                    <a:pt x="89298" y="185882"/>
                    <a:pt x="85683" y="185892"/>
                  </a:cubicBezTo>
                  <a:close/>
                  <a:moveTo>
                    <a:pt x="24314" y="167096"/>
                  </a:moveTo>
                  <a:lnTo>
                    <a:pt x="79668" y="167096"/>
                  </a:lnTo>
                  <a:lnTo>
                    <a:pt x="117260" y="88341"/>
                  </a:lnTo>
                  <a:lnTo>
                    <a:pt x="89066" y="31107"/>
                  </a:lnTo>
                  <a:close/>
                </a:path>
              </a:pathLst>
            </a:custGeom>
            <a:grpFill/>
            <a:ln w="9335" cap="flat">
              <a:solidFill>
                <a:srgbClr val="232F3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66">
              <a:extLst>
                <a:ext uri="{FF2B5EF4-FFF2-40B4-BE49-F238E27FC236}">
                  <a16:creationId xmlns:a16="http://schemas.microsoft.com/office/drawing/2014/main" id="{BF260F90-8BB0-894E-AA83-FCC2F15D37F7}"/>
                </a:ext>
              </a:extLst>
            </p:cNvPr>
            <p:cNvSpPr/>
            <p:nvPr/>
          </p:nvSpPr>
          <p:spPr>
            <a:xfrm>
              <a:off x="5145263" y="3920168"/>
              <a:ext cx="441706" cy="441706"/>
            </a:xfrm>
            <a:custGeom>
              <a:avLst/>
              <a:gdLst>
                <a:gd name="connsiteX0" fmla="*/ 220853 w 441706"/>
                <a:gd name="connsiteY0" fmla="*/ 441706 h 441706"/>
                <a:gd name="connsiteX1" fmla="*/ 0 w 441706"/>
                <a:gd name="connsiteY1" fmla="*/ 220853 h 441706"/>
                <a:gd name="connsiteX2" fmla="*/ 220853 w 441706"/>
                <a:gd name="connsiteY2" fmla="*/ 0 h 441706"/>
                <a:gd name="connsiteX3" fmla="*/ 441706 w 441706"/>
                <a:gd name="connsiteY3" fmla="*/ 220853 h 441706"/>
                <a:gd name="connsiteX4" fmla="*/ 220853 w 441706"/>
                <a:gd name="connsiteY4" fmla="*/ 441706 h 441706"/>
                <a:gd name="connsiteX5" fmla="*/ 220853 w 441706"/>
                <a:gd name="connsiteY5" fmla="*/ 18796 h 441706"/>
                <a:gd name="connsiteX6" fmla="*/ 18796 w 441706"/>
                <a:gd name="connsiteY6" fmla="*/ 220853 h 441706"/>
                <a:gd name="connsiteX7" fmla="*/ 220853 w 441706"/>
                <a:gd name="connsiteY7" fmla="*/ 422910 h 441706"/>
                <a:gd name="connsiteX8" fmla="*/ 422910 w 441706"/>
                <a:gd name="connsiteY8" fmla="*/ 220853 h 441706"/>
                <a:gd name="connsiteX9" fmla="*/ 220853 w 441706"/>
                <a:gd name="connsiteY9" fmla="*/ 18796 h 44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706" h="441706">
                  <a:moveTo>
                    <a:pt x="220853" y="441706"/>
                  </a:moveTo>
                  <a:cubicBezTo>
                    <a:pt x="98879" y="441706"/>
                    <a:pt x="0" y="342827"/>
                    <a:pt x="0" y="220853"/>
                  </a:cubicBezTo>
                  <a:cubicBezTo>
                    <a:pt x="0" y="98879"/>
                    <a:pt x="98879" y="0"/>
                    <a:pt x="220853" y="0"/>
                  </a:cubicBezTo>
                  <a:cubicBezTo>
                    <a:pt x="342827" y="0"/>
                    <a:pt x="441706" y="98879"/>
                    <a:pt x="441706" y="220853"/>
                  </a:cubicBezTo>
                  <a:cubicBezTo>
                    <a:pt x="441602" y="342784"/>
                    <a:pt x="342784" y="441602"/>
                    <a:pt x="220853" y="441706"/>
                  </a:cubicBezTo>
                  <a:close/>
                  <a:moveTo>
                    <a:pt x="220853" y="18796"/>
                  </a:moveTo>
                  <a:cubicBezTo>
                    <a:pt x="109260" y="18796"/>
                    <a:pt x="18796" y="109260"/>
                    <a:pt x="18796" y="220853"/>
                  </a:cubicBezTo>
                  <a:cubicBezTo>
                    <a:pt x="18796" y="332446"/>
                    <a:pt x="109260" y="422910"/>
                    <a:pt x="220853" y="422910"/>
                  </a:cubicBezTo>
                  <a:cubicBezTo>
                    <a:pt x="332446" y="422910"/>
                    <a:pt x="422910" y="332446"/>
                    <a:pt x="422910" y="220853"/>
                  </a:cubicBezTo>
                  <a:cubicBezTo>
                    <a:pt x="422755" y="109324"/>
                    <a:pt x="332382" y="18951"/>
                    <a:pt x="220853" y="18796"/>
                  </a:cubicBezTo>
                  <a:close/>
                </a:path>
              </a:pathLst>
            </a:custGeom>
            <a:grpFill/>
            <a:ln w="9335" cap="flat">
              <a:solidFill>
                <a:srgbClr val="232F3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A74845A-1B4E-6B48-862D-16460C821738}"/>
              </a:ext>
            </a:extLst>
          </p:cNvPr>
          <p:cNvSpPr/>
          <p:nvPr/>
        </p:nvSpPr>
        <p:spPr>
          <a:xfrm>
            <a:off x="9089519" y="2602933"/>
            <a:ext cx="1541838" cy="1808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900" b="1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Analytics</a:t>
            </a:r>
            <a:b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Kinesis</a:t>
            </a:r>
            <a:b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EMR</a:t>
            </a:r>
          </a:p>
          <a:p>
            <a:pPr>
              <a:spcAft>
                <a:spcPts val="450"/>
              </a:spcAft>
            </a:pPr>
            <a:r>
              <a:rPr lang="en-US" sz="900" b="1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Artificial intelligence</a:t>
            </a:r>
            <a:b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Elastic Map Reduce</a:t>
            </a:r>
            <a:b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9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Sagemaker</a:t>
            </a:r>
            <a:b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9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Rekognition</a:t>
            </a:r>
            <a:endParaRPr lang="en-US" sz="9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450"/>
              </a:spcAft>
            </a:pPr>
            <a:r>
              <a:rPr lang="en-US" sz="900" b="1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Database</a:t>
            </a:r>
            <a:br>
              <a:rPr lang="en-US" sz="9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Redshift</a:t>
            </a:r>
          </a:p>
          <a:p>
            <a:pPr>
              <a:spcAft>
                <a:spcPts val="450"/>
              </a:spcAft>
            </a:pPr>
            <a:r>
              <a:rPr lang="en-US" sz="900" b="1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Management tools</a:t>
            </a:r>
            <a:br>
              <a:rPr lang="en-US" sz="9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CloudWatch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0F43535-9627-4E41-9FFA-3BB2E4E55CD3}"/>
              </a:ext>
            </a:extLst>
          </p:cNvPr>
          <p:cNvGrpSpPr/>
          <p:nvPr/>
        </p:nvGrpSpPr>
        <p:grpSpPr>
          <a:xfrm>
            <a:off x="2211751" y="3196848"/>
            <a:ext cx="722714" cy="414296"/>
            <a:chOff x="1837917" y="2328573"/>
            <a:chExt cx="884379" cy="506971"/>
          </a:xfrm>
        </p:grpSpPr>
        <p:sp>
          <p:nvSpPr>
            <p:cNvPr id="134" name="Freeform: Shape 174">
              <a:extLst>
                <a:ext uri="{FF2B5EF4-FFF2-40B4-BE49-F238E27FC236}">
                  <a16:creationId xmlns:a16="http://schemas.microsoft.com/office/drawing/2014/main" id="{676AF24B-5E72-DF4E-886E-9D44664E43B9}"/>
                </a:ext>
              </a:extLst>
            </p:cNvPr>
            <p:cNvSpPr/>
            <p:nvPr/>
          </p:nvSpPr>
          <p:spPr>
            <a:xfrm>
              <a:off x="2413325" y="2328573"/>
              <a:ext cx="308971" cy="308971"/>
            </a:xfrm>
            <a:custGeom>
              <a:avLst/>
              <a:gdLst>
                <a:gd name="connsiteX0" fmla="*/ 306718 w 308970"/>
                <a:gd name="connsiteY0" fmla="*/ 155773 h 308970"/>
                <a:gd name="connsiteX1" fmla="*/ 155773 w 308970"/>
                <a:gd name="connsiteY1" fmla="*/ 306718 h 308970"/>
                <a:gd name="connsiteX2" fmla="*/ 4828 w 308970"/>
                <a:gd name="connsiteY2" fmla="*/ 155773 h 308970"/>
                <a:gd name="connsiteX3" fmla="*/ 155773 w 308970"/>
                <a:gd name="connsiteY3" fmla="*/ 4828 h 308970"/>
                <a:gd name="connsiteX4" fmla="*/ 306718 w 308970"/>
                <a:gd name="connsiteY4" fmla="*/ 155773 h 30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70" h="308970">
                  <a:moveTo>
                    <a:pt x="306718" y="155773"/>
                  </a:moveTo>
                  <a:cubicBezTo>
                    <a:pt x="306718" y="239137"/>
                    <a:pt x="239137" y="306718"/>
                    <a:pt x="155773" y="306718"/>
                  </a:cubicBezTo>
                  <a:cubicBezTo>
                    <a:pt x="72408" y="306718"/>
                    <a:pt x="4828" y="239137"/>
                    <a:pt x="4828" y="155773"/>
                  </a:cubicBezTo>
                  <a:cubicBezTo>
                    <a:pt x="4828" y="72408"/>
                    <a:pt x="72408" y="4828"/>
                    <a:pt x="155773" y="4828"/>
                  </a:cubicBezTo>
                  <a:cubicBezTo>
                    <a:pt x="239137" y="4828"/>
                    <a:pt x="306718" y="72408"/>
                    <a:pt x="306718" y="155773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75">
              <a:extLst>
                <a:ext uri="{FF2B5EF4-FFF2-40B4-BE49-F238E27FC236}">
                  <a16:creationId xmlns:a16="http://schemas.microsoft.com/office/drawing/2014/main" id="{35FB8F13-CA09-D44D-8EC2-93B0B583B3B5}"/>
                </a:ext>
              </a:extLst>
            </p:cNvPr>
            <p:cNvSpPr/>
            <p:nvPr/>
          </p:nvSpPr>
          <p:spPr>
            <a:xfrm>
              <a:off x="2199179" y="2510481"/>
              <a:ext cx="325063" cy="325063"/>
            </a:xfrm>
            <a:custGeom>
              <a:avLst/>
              <a:gdLst>
                <a:gd name="connsiteX0" fmla="*/ 320235 w 325062"/>
                <a:gd name="connsiteY0" fmla="*/ 11265 h 325062"/>
                <a:gd name="connsiteX1" fmla="*/ 320235 w 325062"/>
                <a:gd name="connsiteY1" fmla="*/ 314120 h 325062"/>
                <a:gd name="connsiteX2" fmla="*/ 313798 w 325062"/>
                <a:gd name="connsiteY2" fmla="*/ 320557 h 325062"/>
                <a:gd name="connsiteX3" fmla="*/ 11265 w 325062"/>
                <a:gd name="connsiteY3" fmla="*/ 320557 h 325062"/>
                <a:gd name="connsiteX4" fmla="*/ 4828 w 325062"/>
                <a:gd name="connsiteY4" fmla="*/ 314120 h 325062"/>
                <a:gd name="connsiteX5" fmla="*/ 4828 w 325062"/>
                <a:gd name="connsiteY5" fmla="*/ 11265 h 325062"/>
                <a:gd name="connsiteX6" fmla="*/ 11265 w 325062"/>
                <a:gd name="connsiteY6" fmla="*/ 4828 h 325062"/>
                <a:gd name="connsiteX7" fmla="*/ 313798 w 325062"/>
                <a:gd name="connsiteY7" fmla="*/ 4828 h 325062"/>
                <a:gd name="connsiteX8" fmla="*/ 320235 w 325062"/>
                <a:gd name="connsiteY8" fmla="*/ 11265 h 32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062" h="325062">
                  <a:moveTo>
                    <a:pt x="320235" y="11265"/>
                  </a:moveTo>
                  <a:lnTo>
                    <a:pt x="320235" y="314120"/>
                  </a:lnTo>
                  <a:cubicBezTo>
                    <a:pt x="320235" y="317661"/>
                    <a:pt x="317339" y="320557"/>
                    <a:pt x="313798" y="320557"/>
                  </a:cubicBezTo>
                  <a:lnTo>
                    <a:pt x="11265" y="320557"/>
                  </a:lnTo>
                  <a:cubicBezTo>
                    <a:pt x="7724" y="320557"/>
                    <a:pt x="4828" y="317661"/>
                    <a:pt x="4828" y="314120"/>
                  </a:cubicBezTo>
                  <a:lnTo>
                    <a:pt x="4828" y="11265"/>
                  </a:lnTo>
                  <a:cubicBezTo>
                    <a:pt x="4828" y="7724"/>
                    <a:pt x="7724" y="4828"/>
                    <a:pt x="11265" y="4828"/>
                  </a:cubicBezTo>
                  <a:lnTo>
                    <a:pt x="313798" y="4828"/>
                  </a:lnTo>
                  <a:cubicBezTo>
                    <a:pt x="317339" y="4828"/>
                    <a:pt x="320235" y="7724"/>
                    <a:pt x="320235" y="1126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76">
              <a:extLst>
                <a:ext uri="{FF2B5EF4-FFF2-40B4-BE49-F238E27FC236}">
                  <a16:creationId xmlns:a16="http://schemas.microsoft.com/office/drawing/2014/main" id="{311F98F5-A121-C849-98DC-9A249D45AEFA}"/>
                </a:ext>
              </a:extLst>
            </p:cNvPr>
            <p:cNvSpPr/>
            <p:nvPr/>
          </p:nvSpPr>
          <p:spPr>
            <a:xfrm>
              <a:off x="1837917" y="2349608"/>
              <a:ext cx="312334" cy="272177"/>
            </a:xfrm>
            <a:custGeom>
              <a:avLst/>
              <a:gdLst>
                <a:gd name="connsiteX0" fmla="*/ 100978 w 225291"/>
                <a:gd name="connsiteY0" fmla="*/ 11586 h 196325"/>
                <a:gd name="connsiteX1" fmla="*/ 6678 w 225291"/>
                <a:gd name="connsiteY1" fmla="*/ 171221 h 196325"/>
                <a:gd name="connsiteX2" fmla="*/ 19230 w 225291"/>
                <a:gd name="connsiteY2" fmla="*/ 193107 h 196325"/>
                <a:gd name="connsiteX3" fmla="*/ 208152 w 225291"/>
                <a:gd name="connsiteY3" fmla="*/ 193107 h 196325"/>
                <a:gd name="connsiteX4" fmla="*/ 220704 w 225291"/>
                <a:gd name="connsiteY4" fmla="*/ 171221 h 196325"/>
                <a:gd name="connsiteX5" fmla="*/ 126404 w 225291"/>
                <a:gd name="connsiteY5" fmla="*/ 11586 h 196325"/>
                <a:gd name="connsiteX6" fmla="*/ 100978 w 225291"/>
                <a:gd name="connsiteY6" fmla="*/ 11586 h 196325"/>
                <a:gd name="connsiteX7" fmla="*/ 100978 w 225291"/>
                <a:gd name="connsiteY7" fmla="*/ 11586 h 19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291" h="196325">
                  <a:moveTo>
                    <a:pt x="100978" y="11586"/>
                  </a:moveTo>
                  <a:cubicBezTo>
                    <a:pt x="6678" y="171221"/>
                    <a:pt x="100978" y="11586"/>
                    <a:pt x="6678" y="171221"/>
                  </a:cubicBezTo>
                  <a:cubicBezTo>
                    <a:pt x="1206" y="180233"/>
                    <a:pt x="8609" y="193107"/>
                    <a:pt x="19230" y="193107"/>
                  </a:cubicBezTo>
                  <a:cubicBezTo>
                    <a:pt x="208152" y="193107"/>
                    <a:pt x="19230" y="193107"/>
                    <a:pt x="208152" y="193107"/>
                  </a:cubicBezTo>
                  <a:cubicBezTo>
                    <a:pt x="219095" y="193107"/>
                    <a:pt x="226176" y="180555"/>
                    <a:pt x="220704" y="171221"/>
                  </a:cubicBezTo>
                  <a:cubicBezTo>
                    <a:pt x="126404" y="11586"/>
                    <a:pt x="220704" y="171221"/>
                    <a:pt x="126404" y="11586"/>
                  </a:cubicBezTo>
                  <a:cubicBezTo>
                    <a:pt x="120932" y="2575"/>
                    <a:pt x="106449" y="2575"/>
                    <a:pt x="100978" y="11586"/>
                  </a:cubicBezTo>
                  <a:lnTo>
                    <a:pt x="100978" y="11586"/>
                  </a:lnTo>
                  <a:close/>
                </a:path>
              </a:pathLst>
            </a:custGeom>
            <a:noFill/>
            <a:ln w="12700" cap="flat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37" name="Graphic 160">
            <a:extLst>
              <a:ext uri="{FF2B5EF4-FFF2-40B4-BE49-F238E27FC236}">
                <a16:creationId xmlns:a16="http://schemas.microsoft.com/office/drawing/2014/main" id="{E6ECF93C-97B9-FC4E-8F37-861CA0F4101D}"/>
              </a:ext>
            </a:extLst>
          </p:cNvPr>
          <p:cNvGrpSpPr/>
          <p:nvPr/>
        </p:nvGrpSpPr>
        <p:grpSpPr>
          <a:xfrm>
            <a:off x="4749004" y="3275373"/>
            <a:ext cx="454058" cy="469589"/>
            <a:chOff x="4692304" y="5010547"/>
            <a:chExt cx="395225" cy="408743"/>
          </a:xfrm>
        </p:grpSpPr>
        <p:sp>
          <p:nvSpPr>
            <p:cNvPr id="138" name="Freeform: Shape 178">
              <a:extLst>
                <a:ext uri="{FF2B5EF4-FFF2-40B4-BE49-F238E27FC236}">
                  <a16:creationId xmlns:a16="http://schemas.microsoft.com/office/drawing/2014/main" id="{C5966EA3-8EB9-C347-BB3C-E40A019D3EB3}"/>
                </a:ext>
              </a:extLst>
            </p:cNvPr>
            <p:cNvSpPr/>
            <p:nvPr/>
          </p:nvSpPr>
          <p:spPr>
            <a:xfrm>
              <a:off x="4692304" y="5010547"/>
              <a:ext cx="302534" cy="408743"/>
            </a:xfrm>
            <a:custGeom>
              <a:avLst/>
              <a:gdLst>
                <a:gd name="connsiteX0" fmla="*/ 298028 w 302533"/>
                <a:gd name="connsiteY0" fmla="*/ 72939 h 408742"/>
                <a:gd name="connsiteX1" fmla="*/ 298028 w 302533"/>
                <a:gd name="connsiteY1" fmla="*/ 51376 h 408742"/>
                <a:gd name="connsiteX2" fmla="*/ 286442 w 302533"/>
                <a:gd name="connsiteY2" fmla="*/ 42042 h 408742"/>
                <a:gd name="connsiteX3" fmla="*/ 158991 w 302533"/>
                <a:gd name="connsiteY3" fmla="*/ 7927 h 408742"/>
                <a:gd name="connsiteX4" fmla="*/ 144508 w 302533"/>
                <a:gd name="connsiteY4" fmla="*/ 8248 h 408742"/>
                <a:gd name="connsiteX5" fmla="*/ 16414 w 302533"/>
                <a:gd name="connsiteY5" fmla="*/ 41398 h 408742"/>
                <a:gd name="connsiteX6" fmla="*/ 4828 w 302533"/>
                <a:gd name="connsiteY6" fmla="*/ 50732 h 408742"/>
                <a:gd name="connsiteX7" fmla="*/ 4828 w 302533"/>
                <a:gd name="connsiteY7" fmla="*/ 319150 h 408742"/>
                <a:gd name="connsiteX8" fmla="*/ 9655 w 302533"/>
                <a:gd name="connsiteY8" fmla="*/ 327518 h 408742"/>
                <a:gd name="connsiteX9" fmla="*/ 146761 w 302533"/>
                <a:gd name="connsiteY9" fmla="*/ 404761 h 408742"/>
                <a:gd name="connsiteX10" fmla="*/ 156095 w 302533"/>
                <a:gd name="connsiteY10" fmla="*/ 404761 h 408742"/>
                <a:gd name="connsiteX11" fmla="*/ 293200 w 302533"/>
                <a:gd name="connsiteY11" fmla="*/ 327840 h 408742"/>
                <a:gd name="connsiteX12" fmla="*/ 298028 w 302533"/>
                <a:gd name="connsiteY12" fmla="*/ 319794 h 408742"/>
                <a:gd name="connsiteX13" fmla="*/ 298350 w 302533"/>
                <a:gd name="connsiteY13" fmla="*/ 298230 h 40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2533" h="408742">
                  <a:moveTo>
                    <a:pt x="298028" y="72939"/>
                  </a:moveTo>
                  <a:lnTo>
                    <a:pt x="298028" y="51376"/>
                  </a:lnTo>
                  <a:cubicBezTo>
                    <a:pt x="298028" y="45260"/>
                    <a:pt x="292557" y="40755"/>
                    <a:pt x="286442" y="42042"/>
                  </a:cubicBezTo>
                  <a:cubicBezTo>
                    <a:pt x="261338" y="47513"/>
                    <a:pt x="200187" y="54272"/>
                    <a:pt x="158991" y="7927"/>
                  </a:cubicBezTo>
                  <a:cubicBezTo>
                    <a:pt x="155129" y="3743"/>
                    <a:pt x="148370" y="3743"/>
                    <a:pt x="144508" y="8248"/>
                  </a:cubicBezTo>
                  <a:cubicBezTo>
                    <a:pt x="130025" y="24662"/>
                    <a:pt x="91404" y="56525"/>
                    <a:pt x="16414" y="41398"/>
                  </a:cubicBezTo>
                  <a:cubicBezTo>
                    <a:pt x="10299" y="40111"/>
                    <a:pt x="4828" y="44617"/>
                    <a:pt x="4828" y="50732"/>
                  </a:cubicBezTo>
                  <a:lnTo>
                    <a:pt x="4828" y="319150"/>
                  </a:lnTo>
                  <a:cubicBezTo>
                    <a:pt x="4828" y="322690"/>
                    <a:pt x="6759" y="325909"/>
                    <a:pt x="9655" y="327518"/>
                  </a:cubicBezTo>
                  <a:lnTo>
                    <a:pt x="146761" y="404761"/>
                  </a:lnTo>
                  <a:cubicBezTo>
                    <a:pt x="149658" y="406370"/>
                    <a:pt x="153198" y="406370"/>
                    <a:pt x="156095" y="404761"/>
                  </a:cubicBezTo>
                  <a:lnTo>
                    <a:pt x="293200" y="327840"/>
                  </a:lnTo>
                  <a:cubicBezTo>
                    <a:pt x="296097" y="326231"/>
                    <a:pt x="298028" y="323012"/>
                    <a:pt x="298028" y="319794"/>
                  </a:cubicBezTo>
                  <a:lnTo>
                    <a:pt x="298350" y="298230"/>
                  </a:lnTo>
                </a:path>
              </a:pathLst>
            </a:custGeom>
            <a:solidFill>
              <a:srgbClr val="000000"/>
            </a:solidFill>
            <a:ln w="12700" cap="flat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80">
              <a:extLst>
                <a:ext uri="{FF2B5EF4-FFF2-40B4-BE49-F238E27FC236}">
                  <a16:creationId xmlns:a16="http://schemas.microsoft.com/office/drawing/2014/main" id="{A8B99D0E-1B56-5C43-AB42-8878FDB2B20D}"/>
                </a:ext>
              </a:extLst>
            </p:cNvPr>
            <p:cNvSpPr/>
            <p:nvPr/>
          </p:nvSpPr>
          <p:spPr>
            <a:xfrm>
              <a:off x="4695201" y="5214477"/>
              <a:ext cx="193107" cy="67587"/>
            </a:xfrm>
            <a:custGeom>
              <a:avLst/>
              <a:gdLst>
                <a:gd name="connsiteX0" fmla="*/ 4828 w 193106"/>
                <a:gd name="connsiteY0" fmla="*/ 4828 h 67587"/>
                <a:gd name="connsiteX1" fmla="*/ 189245 w 193106"/>
                <a:gd name="connsiteY1" fmla="*/ 64691 h 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106" h="67587">
                  <a:moveTo>
                    <a:pt x="4828" y="4828"/>
                  </a:moveTo>
                  <a:lnTo>
                    <a:pt x="189245" y="64691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82">
              <a:extLst>
                <a:ext uri="{FF2B5EF4-FFF2-40B4-BE49-F238E27FC236}">
                  <a16:creationId xmlns:a16="http://schemas.microsoft.com/office/drawing/2014/main" id="{8633F437-ABF6-594A-827C-7AFD0FB80FA9}"/>
                </a:ext>
              </a:extLst>
            </p:cNvPr>
            <p:cNvSpPr/>
            <p:nvPr/>
          </p:nvSpPr>
          <p:spPr>
            <a:xfrm>
              <a:off x="4694557" y="5105694"/>
              <a:ext cx="183451" cy="64369"/>
            </a:xfrm>
            <a:custGeom>
              <a:avLst/>
              <a:gdLst>
                <a:gd name="connsiteX0" fmla="*/ 4828 w 183451"/>
                <a:gd name="connsiteY0" fmla="*/ 4828 h 64368"/>
                <a:gd name="connsiteX1" fmla="*/ 181198 w 183451"/>
                <a:gd name="connsiteY1" fmla="*/ 59541 h 6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451" h="64368">
                  <a:moveTo>
                    <a:pt x="4828" y="4828"/>
                  </a:moveTo>
                  <a:lnTo>
                    <a:pt x="181198" y="59541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83">
              <a:extLst>
                <a:ext uri="{FF2B5EF4-FFF2-40B4-BE49-F238E27FC236}">
                  <a16:creationId xmlns:a16="http://schemas.microsoft.com/office/drawing/2014/main" id="{192723F3-E3D5-8140-93D5-5F7863E290F1}"/>
                </a:ext>
              </a:extLst>
            </p:cNvPr>
            <p:cNvSpPr/>
            <p:nvPr/>
          </p:nvSpPr>
          <p:spPr>
            <a:xfrm>
              <a:off x="4894422" y="5096038"/>
              <a:ext cx="193107" cy="193107"/>
            </a:xfrm>
            <a:custGeom>
              <a:avLst/>
              <a:gdLst>
                <a:gd name="connsiteX0" fmla="*/ 188279 w 193106"/>
                <a:gd name="connsiteY0" fmla="*/ 96553 h 193106"/>
                <a:gd name="connsiteX1" fmla="*/ 96553 w 193106"/>
                <a:gd name="connsiteY1" fmla="*/ 188279 h 193106"/>
                <a:gd name="connsiteX2" fmla="*/ 4828 w 193106"/>
                <a:gd name="connsiteY2" fmla="*/ 96553 h 193106"/>
                <a:gd name="connsiteX3" fmla="*/ 96553 w 193106"/>
                <a:gd name="connsiteY3" fmla="*/ 4828 h 193106"/>
                <a:gd name="connsiteX4" fmla="*/ 188279 w 193106"/>
                <a:gd name="connsiteY4" fmla="*/ 96553 h 19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06" h="193106">
                  <a:moveTo>
                    <a:pt x="188279" y="96553"/>
                  </a:moveTo>
                  <a:cubicBezTo>
                    <a:pt x="188279" y="147212"/>
                    <a:pt x="147212" y="188279"/>
                    <a:pt x="96553" y="188279"/>
                  </a:cubicBezTo>
                  <a:cubicBezTo>
                    <a:pt x="45895" y="188279"/>
                    <a:pt x="4828" y="147212"/>
                    <a:pt x="4828" y="96553"/>
                  </a:cubicBezTo>
                  <a:cubicBezTo>
                    <a:pt x="4828" y="45895"/>
                    <a:pt x="45895" y="4828"/>
                    <a:pt x="96553" y="4828"/>
                  </a:cubicBezTo>
                  <a:cubicBezTo>
                    <a:pt x="147212" y="4828"/>
                    <a:pt x="188279" y="45895"/>
                    <a:pt x="188279" y="96553"/>
                  </a:cubicBezTo>
                  <a:close/>
                </a:path>
              </a:pathLst>
            </a:custGeom>
            <a:noFill/>
            <a:ln w="12700" cap="flat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84">
              <a:extLst>
                <a:ext uri="{FF2B5EF4-FFF2-40B4-BE49-F238E27FC236}">
                  <a16:creationId xmlns:a16="http://schemas.microsoft.com/office/drawing/2014/main" id="{FCD2BE55-48F5-0B47-AC20-CAEFD141FB0A}"/>
                </a:ext>
              </a:extLst>
            </p:cNvPr>
            <p:cNvSpPr/>
            <p:nvPr/>
          </p:nvSpPr>
          <p:spPr>
            <a:xfrm>
              <a:off x="4937228" y="5155580"/>
              <a:ext cx="102990" cy="77243"/>
            </a:xfrm>
            <a:custGeom>
              <a:avLst/>
              <a:gdLst>
                <a:gd name="connsiteX0" fmla="*/ 4828 w 102990"/>
                <a:gd name="connsiteY0" fmla="*/ 45380 h 77242"/>
                <a:gd name="connsiteX1" fmla="*/ 32506 w 102990"/>
                <a:gd name="connsiteY1" fmla="*/ 73059 h 77242"/>
                <a:gd name="connsiteX2" fmla="*/ 100737 w 102990"/>
                <a:gd name="connsiteY2" fmla="*/ 4828 h 7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990" h="77242">
                  <a:moveTo>
                    <a:pt x="4828" y="45380"/>
                  </a:moveTo>
                  <a:lnTo>
                    <a:pt x="32506" y="73059"/>
                  </a:lnTo>
                  <a:lnTo>
                    <a:pt x="100737" y="4828"/>
                  </a:lnTo>
                </a:path>
              </a:pathLst>
            </a:custGeom>
            <a:noFill/>
            <a:ln w="12700" cap="flat">
              <a:solidFill>
                <a:srgbClr val="FFC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963E2CD-2944-6446-A657-005CC3C34933}"/>
              </a:ext>
            </a:extLst>
          </p:cNvPr>
          <p:cNvGrpSpPr/>
          <p:nvPr/>
        </p:nvGrpSpPr>
        <p:grpSpPr>
          <a:xfrm>
            <a:off x="6265485" y="3133437"/>
            <a:ext cx="1282962" cy="828312"/>
            <a:chOff x="4721733" y="2158246"/>
            <a:chExt cx="1116726" cy="720986"/>
          </a:xfrm>
          <a:solidFill>
            <a:schemeClr val="tx1"/>
          </a:solidFill>
        </p:grpSpPr>
        <p:grpSp>
          <p:nvGrpSpPr>
            <p:cNvPr id="144" name="Graphic 194">
              <a:extLst>
                <a:ext uri="{FF2B5EF4-FFF2-40B4-BE49-F238E27FC236}">
                  <a16:creationId xmlns:a16="http://schemas.microsoft.com/office/drawing/2014/main" id="{856ABD10-1EF0-5040-8ACB-8FEE152B5527}"/>
                </a:ext>
              </a:extLst>
            </p:cNvPr>
            <p:cNvGrpSpPr/>
            <p:nvPr/>
          </p:nvGrpSpPr>
          <p:grpSpPr>
            <a:xfrm>
              <a:off x="5037391" y="2158246"/>
              <a:ext cx="473669" cy="454322"/>
              <a:chOff x="5975187" y="4206617"/>
              <a:chExt cx="473669" cy="454322"/>
            </a:xfrm>
            <a:grpFill/>
          </p:grpSpPr>
          <p:sp>
            <p:nvSpPr>
              <p:cNvPr id="146" name="Freeform: Shape 14">
                <a:extLst>
                  <a:ext uri="{FF2B5EF4-FFF2-40B4-BE49-F238E27FC236}">
                    <a16:creationId xmlns:a16="http://schemas.microsoft.com/office/drawing/2014/main" id="{E48B356C-3758-B045-868F-5E56E86B0A5D}"/>
                  </a:ext>
                </a:extLst>
              </p:cNvPr>
              <p:cNvSpPr/>
              <p:nvPr/>
            </p:nvSpPr>
            <p:spPr>
              <a:xfrm>
                <a:off x="5975187" y="4206617"/>
                <a:ext cx="473669" cy="310280"/>
              </a:xfrm>
              <a:custGeom>
                <a:avLst/>
                <a:gdLst>
                  <a:gd name="connsiteX0" fmla="*/ 99103 w 473669"/>
                  <a:gd name="connsiteY0" fmla="*/ 310280 h 310280"/>
                  <a:gd name="connsiteX1" fmla="*/ 97775 w 473669"/>
                  <a:gd name="connsiteY1" fmla="*/ 310280 h 310280"/>
                  <a:gd name="connsiteX2" fmla="*/ 1 w 473669"/>
                  <a:gd name="connsiteY2" fmla="*/ 211576 h 310280"/>
                  <a:gd name="connsiteX3" fmla="*/ 61077 w 473669"/>
                  <a:gd name="connsiteY3" fmla="*/ 121101 h 310280"/>
                  <a:gd name="connsiteX4" fmla="*/ 193603 w 473669"/>
                  <a:gd name="connsiteY4" fmla="*/ 134 h 310280"/>
                  <a:gd name="connsiteX5" fmla="*/ 301842 w 473669"/>
                  <a:gd name="connsiteY5" fmla="*/ 71222 h 310280"/>
                  <a:gd name="connsiteX6" fmla="*/ 389489 w 473669"/>
                  <a:gd name="connsiteY6" fmla="*/ 92183 h 310280"/>
                  <a:gd name="connsiteX7" fmla="*/ 398755 w 473669"/>
                  <a:gd name="connsiteY7" fmla="*/ 121101 h 310280"/>
                  <a:gd name="connsiteX8" fmla="*/ 473668 w 473669"/>
                  <a:gd name="connsiteY8" fmla="*/ 211566 h 310280"/>
                  <a:gd name="connsiteX9" fmla="*/ 445220 w 473669"/>
                  <a:gd name="connsiteY9" fmla="*/ 276238 h 310280"/>
                  <a:gd name="connsiteX10" fmla="*/ 432229 w 473669"/>
                  <a:gd name="connsiteY10" fmla="*/ 262393 h 310280"/>
                  <a:gd name="connsiteX11" fmla="*/ 454703 w 473669"/>
                  <a:gd name="connsiteY11" fmla="*/ 211945 h 310280"/>
                  <a:gd name="connsiteX12" fmla="*/ 388324 w 473669"/>
                  <a:gd name="connsiteY12" fmla="*/ 138739 h 310280"/>
                  <a:gd name="connsiteX13" fmla="*/ 379695 w 473669"/>
                  <a:gd name="connsiteY13" fmla="*/ 128782 h 310280"/>
                  <a:gd name="connsiteX14" fmla="*/ 379695 w 473669"/>
                  <a:gd name="connsiteY14" fmla="*/ 127360 h 310280"/>
                  <a:gd name="connsiteX15" fmla="*/ 379695 w 473669"/>
                  <a:gd name="connsiteY15" fmla="*/ 125463 h 310280"/>
                  <a:gd name="connsiteX16" fmla="*/ 334842 w 473669"/>
                  <a:gd name="connsiteY16" fmla="*/ 80326 h 310280"/>
                  <a:gd name="connsiteX17" fmla="*/ 303928 w 473669"/>
                  <a:gd name="connsiteY17" fmla="*/ 92843 h 310280"/>
                  <a:gd name="connsiteX18" fmla="*/ 295204 w 473669"/>
                  <a:gd name="connsiteY18" fmla="*/ 95308 h 310280"/>
                  <a:gd name="connsiteX19" fmla="*/ 288756 w 473669"/>
                  <a:gd name="connsiteY19" fmla="*/ 89429 h 310280"/>
                  <a:gd name="connsiteX20" fmla="*/ 149945 w 473669"/>
                  <a:gd name="connsiteY20" fmla="*/ 25689 h 310280"/>
                  <a:gd name="connsiteX21" fmla="*/ 79473 w 473669"/>
                  <a:gd name="connsiteY21" fmla="*/ 127360 h 310280"/>
                  <a:gd name="connsiteX22" fmla="*/ 73025 w 473669"/>
                  <a:gd name="connsiteY22" fmla="*/ 136368 h 310280"/>
                  <a:gd name="connsiteX23" fmla="*/ 22539 w 473669"/>
                  <a:gd name="connsiteY23" fmla="*/ 236470 h 310280"/>
                  <a:gd name="connsiteX24" fmla="*/ 97396 w 473669"/>
                  <a:gd name="connsiteY24" fmla="*/ 290936 h 310280"/>
                  <a:gd name="connsiteX25" fmla="*/ 99103 w 473669"/>
                  <a:gd name="connsiteY25" fmla="*/ 290936 h 31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73669" h="310280">
                    <a:moveTo>
                      <a:pt x="99103" y="310280"/>
                    </a:moveTo>
                    <a:lnTo>
                      <a:pt x="97775" y="310280"/>
                    </a:lnTo>
                    <a:cubicBezTo>
                      <a:pt x="43519" y="310023"/>
                      <a:pt x="-256" y="265832"/>
                      <a:pt x="1" y="211576"/>
                    </a:cubicBezTo>
                    <a:cubicBezTo>
                      <a:pt x="189" y="171841"/>
                      <a:pt x="24295" y="136133"/>
                      <a:pt x="61077" y="121101"/>
                    </a:cubicBezTo>
                    <a:cubicBezTo>
                      <a:pt x="64269" y="51101"/>
                      <a:pt x="123603" y="-3058"/>
                      <a:pt x="193603" y="134"/>
                    </a:cubicBezTo>
                    <a:cubicBezTo>
                      <a:pt x="239969" y="2248"/>
                      <a:pt x="281481" y="29512"/>
                      <a:pt x="301842" y="71222"/>
                    </a:cubicBezTo>
                    <a:cubicBezTo>
                      <a:pt x="331833" y="52808"/>
                      <a:pt x="371074" y="62192"/>
                      <a:pt x="389489" y="92183"/>
                    </a:cubicBezTo>
                    <a:cubicBezTo>
                      <a:pt x="394863" y="100935"/>
                      <a:pt x="398042" y="110856"/>
                      <a:pt x="398755" y="121101"/>
                    </a:cubicBezTo>
                    <a:cubicBezTo>
                      <a:pt x="442296" y="129208"/>
                      <a:pt x="473821" y="167277"/>
                      <a:pt x="473668" y="211566"/>
                    </a:cubicBezTo>
                    <a:cubicBezTo>
                      <a:pt x="473837" y="236193"/>
                      <a:pt x="463487" y="259721"/>
                      <a:pt x="445220" y="276238"/>
                    </a:cubicBezTo>
                    <a:lnTo>
                      <a:pt x="432229" y="262393"/>
                    </a:lnTo>
                    <a:cubicBezTo>
                      <a:pt x="446569" y="249550"/>
                      <a:pt x="454746" y="231196"/>
                      <a:pt x="454703" y="211945"/>
                    </a:cubicBezTo>
                    <a:cubicBezTo>
                      <a:pt x="454958" y="174003"/>
                      <a:pt x="426110" y="142188"/>
                      <a:pt x="388324" y="138739"/>
                    </a:cubicBezTo>
                    <a:cubicBezTo>
                      <a:pt x="383235" y="138287"/>
                      <a:pt x="379419" y="133884"/>
                      <a:pt x="379695" y="128782"/>
                    </a:cubicBezTo>
                    <a:lnTo>
                      <a:pt x="379695" y="127360"/>
                    </a:lnTo>
                    <a:cubicBezTo>
                      <a:pt x="379744" y="126729"/>
                      <a:pt x="379744" y="126094"/>
                      <a:pt x="379695" y="125463"/>
                    </a:cubicBezTo>
                    <a:cubicBezTo>
                      <a:pt x="379747" y="100624"/>
                      <a:pt x="359681" y="80430"/>
                      <a:pt x="334842" y="80326"/>
                    </a:cubicBezTo>
                    <a:cubicBezTo>
                      <a:pt x="323302" y="80320"/>
                      <a:pt x="312213" y="84810"/>
                      <a:pt x="303928" y="92843"/>
                    </a:cubicBezTo>
                    <a:cubicBezTo>
                      <a:pt x="301627" y="95092"/>
                      <a:pt x="298342" y="96020"/>
                      <a:pt x="295204" y="95308"/>
                    </a:cubicBezTo>
                    <a:cubicBezTo>
                      <a:pt x="292227" y="94513"/>
                      <a:pt x="289822" y="92320"/>
                      <a:pt x="288756" y="89429"/>
                    </a:cubicBezTo>
                    <a:cubicBezTo>
                      <a:pt x="268026" y="33496"/>
                      <a:pt x="205878" y="4959"/>
                      <a:pt x="149945" y="25689"/>
                    </a:cubicBezTo>
                    <a:cubicBezTo>
                      <a:pt x="107451" y="41438"/>
                      <a:pt x="79307" y="82041"/>
                      <a:pt x="79473" y="127360"/>
                    </a:cubicBezTo>
                    <a:cubicBezTo>
                      <a:pt x="79484" y="131437"/>
                      <a:pt x="76888" y="135064"/>
                      <a:pt x="73025" y="136368"/>
                    </a:cubicBezTo>
                    <a:cubicBezTo>
                      <a:pt x="31442" y="150069"/>
                      <a:pt x="8838" y="194886"/>
                      <a:pt x="22539" y="236470"/>
                    </a:cubicBezTo>
                    <a:cubicBezTo>
                      <a:pt x="33199" y="268822"/>
                      <a:pt x="63333" y="290748"/>
                      <a:pt x="97396" y="290936"/>
                    </a:cubicBezTo>
                    <a:lnTo>
                      <a:pt x="99103" y="290936"/>
                    </a:lnTo>
                    <a:close/>
                  </a:path>
                </a:pathLst>
              </a:custGeom>
              <a:grpFill/>
              <a:ln w="9398" cap="flat">
                <a:solidFill>
                  <a:srgbClr val="232F3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8">
                <a:extLst>
                  <a:ext uri="{FF2B5EF4-FFF2-40B4-BE49-F238E27FC236}">
                    <a16:creationId xmlns:a16="http://schemas.microsoft.com/office/drawing/2014/main" id="{58D2F939-8FF9-FD40-ACE5-C403F7F34234}"/>
                  </a:ext>
                </a:extLst>
              </p:cNvPr>
              <p:cNvSpPr/>
              <p:nvPr/>
            </p:nvSpPr>
            <p:spPr>
              <a:xfrm>
                <a:off x="6101067" y="4359452"/>
                <a:ext cx="294542" cy="301486"/>
              </a:xfrm>
              <a:custGeom>
                <a:avLst/>
                <a:gdLst>
                  <a:gd name="connsiteX0" fmla="*/ 256660 w 294542"/>
                  <a:gd name="connsiteY0" fmla="*/ 107851 h 301486"/>
                  <a:gd name="connsiteX1" fmla="*/ 187247 w 294542"/>
                  <a:gd name="connsiteY1" fmla="*/ 36921 h 301486"/>
                  <a:gd name="connsiteX2" fmla="*/ 143705 w 294542"/>
                  <a:gd name="connsiteY2" fmla="*/ 145 h 301486"/>
                  <a:gd name="connsiteX3" fmla="*/ 106929 w 294542"/>
                  <a:gd name="connsiteY3" fmla="*/ 36921 h 301486"/>
                  <a:gd name="connsiteX4" fmla="*/ 37516 w 294542"/>
                  <a:gd name="connsiteY4" fmla="*/ 107851 h 301486"/>
                  <a:gd name="connsiteX5" fmla="*/ 92 w 294542"/>
                  <a:gd name="connsiteY5" fmla="*/ 150660 h 301486"/>
                  <a:gd name="connsiteX6" fmla="*/ 39602 w 294542"/>
                  <a:gd name="connsiteY6" fmla="*/ 188169 h 301486"/>
                  <a:gd name="connsiteX7" fmla="*/ 101524 w 294542"/>
                  <a:gd name="connsiteY7" fmla="*/ 252272 h 301486"/>
                  <a:gd name="connsiteX8" fmla="*/ 101524 w 294542"/>
                  <a:gd name="connsiteY8" fmla="*/ 301013 h 301486"/>
                  <a:gd name="connsiteX9" fmla="*/ 120489 w 294542"/>
                  <a:gd name="connsiteY9" fmla="*/ 301013 h 301486"/>
                  <a:gd name="connsiteX10" fmla="*/ 120489 w 294542"/>
                  <a:gd name="connsiteY10" fmla="*/ 259005 h 301486"/>
                  <a:gd name="connsiteX11" fmla="*/ 139454 w 294542"/>
                  <a:gd name="connsiteY11" fmla="*/ 261944 h 301486"/>
                  <a:gd name="connsiteX12" fmla="*/ 139454 w 294542"/>
                  <a:gd name="connsiteY12" fmla="*/ 301487 h 301486"/>
                  <a:gd name="connsiteX13" fmla="*/ 158420 w 294542"/>
                  <a:gd name="connsiteY13" fmla="*/ 301487 h 301486"/>
                  <a:gd name="connsiteX14" fmla="*/ 158420 w 294542"/>
                  <a:gd name="connsiteY14" fmla="*/ 261281 h 301486"/>
                  <a:gd name="connsiteX15" fmla="*/ 177385 w 294542"/>
                  <a:gd name="connsiteY15" fmla="*/ 257677 h 301486"/>
                  <a:gd name="connsiteX16" fmla="*/ 177385 w 294542"/>
                  <a:gd name="connsiteY16" fmla="*/ 301013 h 301486"/>
                  <a:gd name="connsiteX17" fmla="*/ 196350 w 294542"/>
                  <a:gd name="connsiteY17" fmla="*/ 301013 h 301486"/>
                  <a:gd name="connsiteX18" fmla="*/ 196350 w 294542"/>
                  <a:gd name="connsiteY18" fmla="*/ 250850 h 301486"/>
                  <a:gd name="connsiteX19" fmla="*/ 255238 w 294542"/>
                  <a:gd name="connsiteY19" fmla="*/ 188169 h 301486"/>
                  <a:gd name="connsiteX20" fmla="*/ 294532 w 294542"/>
                  <a:gd name="connsiteY20" fmla="*/ 147071 h 301486"/>
                  <a:gd name="connsiteX21" fmla="*/ 256944 w 294542"/>
                  <a:gd name="connsiteY21" fmla="*/ 107851 h 301486"/>
                  <a:gd name="connsiteX22" fmla="*/ 40929 w 294542"/>
                  <a:gd name="connsiteY22" fmla="*/ 169299 h 301486"/>
                  <a:gd name="connsiteX23" fmla="*/ 19593 w 294542"/>
                  <a:gd name="connsiteY23" fmla="*/ 147963 h 301486"/>
                  <a:gd name="connsiteX24" fmla="*/ 40929 w 294542"/>
                  <a:gd name="connsiteY24" fmla="*/ 126627 h 301486"/>
                  <a:gd name="connsiteX25" fmla="*/ 62265 w 294542"/>
                  <a:gd name="connsiteY25" fmla="*/ 147963 h 301486"/>
                  <a:gd name="connsiteX26" fmla="*/ 40929 w 294542"/>
                  <a:gd name="connsiteY26" fmla="*/ 169299 h 301486"/>
                  <a:gd name="connsiteX27" fmla="*/ 101239 w 294542"/>
                  <a:gd name="connsiteY27" fmla="*/ 231220 h 301486"/>
                  <a:gd name="connsiteX28" fmla="*/ 58567 w 294542"/>
                  <a:gd name="connsiteY28" fmla="*/ 184376 h 301486"/>
                  <a:gd name="connsiteX29" fmla="*/ 80188 w 294542"/>
                  <a:gd name="connsiteY29" fmla="*/ 158583 h 301486"/>
                  <a:gd name="connsiteX30" fmla="*/ 101239 w 294542"/>
                  <a:gd name="connsiteY30" fmla="*/ 158583 h 301486"/>
                  <a:gd name="connsiteX31" fmla="*/ 139170 w 294542"/>
                  <a:gd name="connsiteY31" fmla="*/ 242505 h 301486"/>
                  <a:gd name="connsiteX32" fmla="*/ 120204 w 294542"/>
                  <a:gd name="connsiteY32" fmla="*/ 238996 h 301486"/>
                  <a:gd name="connsiteX33" fmla="*/ 120204 w 294542"/>
                  <a:gd name="connsiteY33" fmla="*/ 149195 h 301486"/>
                  <a:gd name="connsiteX34" fmla="*/ 110722 w 294542"/>
                  <a:gd name="connsiteY34" fmla="*/ 139713 h 301486"/>
                  <a:gd name="connsiteX35" fmla="*/ 80377 w 294542"/>
                  <a:gd name="connsiteY35" fmla="*/ 139713 h 301486"/>
                  <a:gd name="connsiteX36" fmla="*/ 56576 w 294542"/>
                  <a:gd name="connsiteY36" fmla="*/ 111265 h 301486"/>
                  <a:gd name="connsiteX37" fmla="*/ 110153 w 294542"/>
                  <a:gd name="connsiteY37" fmla="*/ 56455 h 301486"/>
                  <a:gd name="connsiteX38" fmla="*/ 139170 w 294542"/>
                  <a:gd name="connsiteY38" fmla="*/ 79877 h 301486"/>
                  <a:gd name="connsiteX39" fmla="*/ 147135 w 294542"/>
                  <a:gd name="connsiteY39" fmla="*/ 61386 h 301486"/>
                  <a:gd name="connsiteX40" fmla="*/ 125799 w 294542"/>
                  <a:gd name="connsiteY40" fmla="*/ 40050 h 301486"/>
                  <a:gd name="connsiteX41" fmla="*/ 147135 w 294542"/>
                  <a:gd name="connsiteY41" fmla="*/ 18714 h 301486"/>
                  <a:gd name="connsiteX42" fmla="*/ 168471 w 294542"/>
                  <a:gd name="connsiteY42" fmla="*/ 40050 h 301486"/>
                  <a:gd name="connsiteX43" fmla="*/ 147135 w 294542"/>
                  <a:gd name="connsiteY43" fmla="*/ 61386 h 301486"/>
                  <a:gd name="connsiteX44" fmla="*/ 186868 w 294542"/>
                  <a:gd name="connsiteY44" fmla="*/ 139808 h 301486"/>
                  <a:gd name="connsiteX45" fmla="*/ 177385 w 294542"/>
                  <a:gd name="connsiteY45" fmla="*/ 149290 h 301486"/>
                  <a:gd name="connsiteX46" fmla="*/ 177385 w 294542"/>
                  <a:gd name="connsiteY46" fmla="*/ 238048 h 301486"/>
                  <a:gd name="connsiteX47" fmla="*/ 158420 w 294542"/>
                  <a:gd name="connsiteY47" fmla="*/ 242220 h 301486"/>
                  <a:gd name="connsiteX48" fmla="*/ 158420 w 294542"/>
                  <a:gd name="connsiteY48" fmla="*/ 78834 h 301486"/>
                  <a:gd name="connsiteX49" fmla="*/ 184307 w 294542"/>
                  <a:gd name="connsiteY49" fmla="*/ 56170 h 301486"/>
                  <a:gd name="connsiteX50" fmla="*/ 237884 w 294542"/>
                  <a:gd name="connsiteY50" fmla="*/ 110980 h 301486"/>
                  <a:gd name="connsiteX51" fmla="*/ 214083 w 294542"/>
                  <a:gd name="connsiteY51" fmla="*/ 139428 h 301486"/>
                  <a:gd name="connsiteX52" fmla="*/ 196350 w 294542"/>
                  <a:gd name="connsiteY52" fmla="*/ 229514 h 301486"/>
                  <a:gd name="connsiteX53" fmla="*/ 196350 w 294542"/>
                  <a:gd name="connsiteY53" fmla="*/ 158773 h 301486"/>
                  <a:gd name="connsiteX54" fmla="*/ 214747 w 294542"/>
                  <a:gd name="connsiteY54" fmla="*/ 158773 h 301486"/>
                  <a:gd name="connsiteX55" fmla="*/ 236462 w 294542"/>
                  <a:gd name="connsiteY55" fmla="*/ 184376 h 301486"/>
                  <a:gd name="connsiteX56" fmla="*/ 196066 w 294542"/>
                  <a:gd name="connsiteY56" fmla="*/ 229514 h 301486"/>
                  <a:gd name="connsiteX57" fmla="*/ 253246 w 294542"/>
                  <a:gd name="connsiteY57" fmla="*/ 169299 h 301486"/>
                  <a:gd name="connsiteX58" fmla="*/ 231910 w 294542"/>
                  <a:gd name="connsiteY58" fmla="*/ 147963 h 301486"/>
                  <a:gd name="connsiteX59" fmla="*/ 253246 w 294542"/>
                  <a:gd name="connsiteY59" fmla="*/ 126627 h 301486"/>
                  <a:gd name="connsiteX60" fmla="*/ 274582 w 294542"/>
                  <a:gd name="connsiteY60" fmla="*/ 147963 h 301486"/>
                  <a:gd name="connsiteX61" fmla="*/ 253341 w 294542"/>
                  <a:gd name="connsiteY61" fmla="*/ 169299 h 301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294542" h="301486">
                    <a:moveTo>
                      <a:pt x="256660" y="107851"/>
                    </a:moveTo>
                    <a:cubicBezTo>
                      <a:pt x="245425" y="74936"/>
                      <a:pt x="219911" y="48865"/>
                      <a:pt x="187247" y="36921"/>
                    </a:cubicBezTo>
                    <a:cubicBezTo>
                      <a:pt x="185378" y="14741"/>
                      <a:pt x="165884" y="-1724"/>
                      <a:pt x="143705" y="145"/>
                    </a:cubicBezTo>
                    <a:cubicBezTo>
                      <a:pt x="124118" y="1795"/>
                      <a:pt x="108579" y="17334"/>
                      <a:pt x="106929" y="36921"/>
                    </a:cubicBezTo>
                    <a:cubicBezTo>
                      <a:pt x="74302" y="48923"/>
                      <a:pt x="48810" y="74973"/>
                      <a:pt x="37516" y="107851"/>
                    </a:cubicBezTo>
                    <a:cubicBezTo>
                      <a:pt x="15360" y="109338"/>
                      <a:pt x="-1395" y="128504"/>
                      <a:pt x="92" y="150660"/>
                    </a:cubicBezTo>
                    <a:cubicBezTo>
                      <a:pt x="1493" y="171540"/>
                      <a:pt x="18677" y="187854"/>
                      <a:pt x="39602" y="188169"/>
                    </a:cubicBezTo>
                    <a:cubicBezTo>
                      <a:pt x="50969" y="216874"/>
                      <a:pt x="73229" y="239918"/>
                      <a:pt x="101524" y="252272"/>
                    </a:cubicBezTo>
                    <a:lnTo>
                      <a:pt x="101524" y="301013"/>
                    </a:lnTo>
                    <a:lnTo>
                      <a:pt x="120489" y="301013"/>
                    </a:lnTo>
                    <a:lnTo>
                      <a:pt x="120489" y="259005"/>
                    </a:lnTo>
                    <a:cubicBezTo>
                      <a:pt x="126708" y="260560"/>
                      <a:pt x="133056" y="261543"/>
                      <a:pt x="139454" y="261944"/>
                    </a:cubicBezTo>
                    <a:lnTo>
                      <a:pt x="139454" y="301487"/>
                    </a:lnTo>
                    <a:lnTo>
                      <a:pt x="158420" y="301487"/>
                    </a:lnTo>
                    <a:lnTo>
                      <a:pt x="158420" y="261281"/>
                    </a:lnTo>
                    <a:cubicBezTo>
                      <a:pt x="164837" y="260655"/>
                      <a:pt x="171185" y="259448"/>
                      <a:pt x="177385" y="257677"/>
                    </a:cubicBezTo>
                    <a:lnTo>
                      <a:pt x="177385" y="301013"/>
                    </a:lnTo>
                    <a:lnTo>
                      <a:pt x="196350" y="301013"/>
                    </a:lnTo>
                    <a:lnTo>
                      <a:pt x="196350" y="250850"/>
                    </a:lnTo>
                    <a:cubicBezTo>
                      <a:pt x="223276" y="238260"/>
                      <a:pt x="244351" y="215827"/>
                      <a:pt x="255238" y="188169"/>
                    </a:cubicBezTo>
                    <a:cubicBezTo>
                      <a:pt x="277437" y="187671"/>
                      <a:pt x="295030" y="169271"/>
                      <a:pt x="294532" y="147071"/>
                    </a:cubicBezTo>
                    <a:cubicBezTo>
                      <a:pt x="294065" y="126230"/>
                      <a:pt x="277746" y="109203"/>
                      <a:pt x="256944" y="107851"/>
                    </a:cubicBezTo>
                    <a:close/>
                    <a:moveTo>
                      <a:pt x="40929" y="169299"/>
                    </a:moveTo>
                    <a:cubicBezTo>
                      <a:pt x="29146" y="169299"/>
                      <a:pt x="19593" y="159746"/>
                      <a:pt x="19593" y="147963"/>
                    </a:cubicBezTo>
                    <a:cubicBezTo>
                      <a:pt x="19593" y="136179"/>
                      <a:pt x="29146" y="126627"/>
                      <a:pt x="40929" y="126627"/>
                    </a:cubicBezTo>
                    <a:cubicBezTo>
                      <a:pt x="52713" y="126627"/>
                      <a:pt x="62265" y="136179"/>
                      <a:pt x="62265" y="147963"/>
                    </a:cubicBezTo>
                    <a:cubicBezTo>
                      <a:pt x="62265" y="159746"/>
                      <a:pt x="52713" y="169299"/>
                      <a:pt x="40929" y="169299"/>
                    </a:cubicBezTo>
                    <a:close/>
                    <a:moveTo>
                      <a:pt x="101239" y="231220"/>
                    </a:moveTo>
                    <a:cubicBezTo>
                      <a:pt x="82267" y="220702"/>
                      <a:pt x="67275" y="204244"/>
                      <a:pt x="58567" y="184376"/>
                    </a:cubicBezTo>
                    <a:cubicBezTo>
                      <a:pt x="69231" y="179395"/>
                      <a:pt x="77146" y="169953"/>
                      <a:pt x="80188" y="158583"/>
                    </a:cubicBezTo>
                    <a:lnTo>
                      <a:pt x="101239" y="158583"/>
                    </a:lnTo>
                    <a:close/>
                    <a:moveTo>
                      <a:pt x="139170" y="242505"/>
                    </a:moveTo>
                    <a:cubicBezTo>
                      <a:pt x="132748" y="241960"/>
                      <a:pt x="126396" y="240784"/>
                      <a:pt x="120204" y="238996"/>
                    </a:cubicBezTo>
                    <a:lnTo>
                      <a:pt x="120204" y="149195"/>
                    </a:lnTo>
                    <a:cubicBezTo>
                      <a:pt x="120204" y="143958"/>
                      <a:pt x="115959" y="139713"/>
                      <a:pt x="110722" y="139713"/>
                    </a:cubicBezTo>
                    <a:lnTo>
                      <a:pt x="80377" y="139713"/>
                    </a:lnTo>
                    <a:cubicBezTo>
                      <a:pt x="77567" y="126911"/>
                      <a:pt x="68681" y="116289"/>
                      <a:pt x="56576" y="111265"/>
                    </a:cubicBezTo>
                    <a:cubicBezTo>
                      <a:pt x="66086" y="86371"/>
                      <a:pt x="85482" y="66529"/>
                      <a:pt x="110153" y="56455"/>
                    </a:cubicBezTo>
                    <a:cubicBezTo>
                      <a:pt x="115387" y="68557"/>
                      <a:pt x="126236" y="77314"/>
                      <a:pt x="139170" y="79877"/>
                    </a:cubicBezTo>
                    <a:close/>
                    <a:moveTo>
                      <a:pt x="147135" y="61386"/>
                    </a:moveTo>
                    <a:cubicBezTo>
                      <a:pt x="135352" y="61386"/>
                      <a:pt x="125799" y="51833"/>
                      <a:pt x="125799" y="40050"/>
                    </a:cubicBezTo>
                    <a:cubicBezTo>
                      <a:pt x="125799" y="28266"/>
                      <a:pt x="135352" y="18714"/>
                      <a:pt x="147135" y="18714"/>
                    </a:cubicBezTo>
                    <a:cubicBezTo>
                      <a:pt x="158919" y="18714"/>
                      <a:pt x="168471" y="28266"/>
                      <a:pt x="168471" y="40050"/>
                    </a:cubicBezTo>
                    <a:cubicBezTo>
                      <a:pt x="168471" y="51833"/>
                      <a:pt x="158919" y="61386"/>
                      <a:pt x="147135" y="61386"/>
                    </a:cubicBezTo>
                    <a:close/>
                    <a:moveTo>
                      <a:pt x="186868" y="139808"/>
                    </a:moveTo>
                    <a:cubicBezTo>
                      <a:pt x="181630" y="139808"/>
                      <a:pt x="177385" y="144053"/>
                      <a:pt x="177385" y="149290"/>
                    </a:cubicBezTo>
                    <a:lnTo>
                      <a:pt x="177385" y="238048"/>
                    </a:lnTo>
                    <a:cubicBezTo>
                      <a:pt x="171211" y="240042"/>
                      <a:pt x="164860" y="241439"/>
                      <a:pt x="158420" y="242220"/>
                    </a:cubicBezTo>
                    <a:lnTo>
                      <a:pt x="158420" y="78834"/>
                    </a:lnTo>
                    <a:cubicBezTo>
                      <a:pt x="170035" y="75589"/>
                      <a:pt x="179555" y="67255"/>
                      <a:pt x="184307" y="56170"/>
                    </a:cubicBezTo>
                    <a:cubicBezTo>
                      <a:pt x="209010" y="66196"/>
                      <a:pt x="228423" y="86056"/>
                      <a:pt x="237884" y="110980"/>
                    </a:cubicBezTo>
                    <a:cubicBezTo>
                      <a:pt x="225799" y="116031"/>
                      <a:pt x="216922" y="126641"/>
                      <a:pt x="214083" y="139428"/>
                    </a:cubicBezTo>
                    <a:close/>
                    <a:moveTo>
                      <a:pt x="196350" y="229514"/>
                    </a:moveTo>
                    <a:lnTo>
                      <a:pt x="196350" y="158773"/>
                    </a:lnTo>
                    <a:lnTo>
                      <a:pt x="214747" y="158773"/>
                    </a:lnTo>
                    <a:cubicBezTo>
                      <a:pt x="217894" y="170072"/>
                      <a:pt x="225828" y="179427"/>
                      <a:pt x="236462" y="184376"/>
                    </a:cubicBezTo>
                    <a:cubicBezTo>
                      <a:pt x="228038" y="203270"/>
                      <a:pt x="213912" y="219053"/>
                      <a:pt x="196066" y="229514"/>
                    </a:cubicBezTo>
                    <a:close/>
                    <a:moveTo>
                      <a:pt x="253246" y="169299"/>
                    </a:moveTo>
                    <a:cubicBezTo>
                      <a:pt x="241463" y="169299"/>
                      <a:pt x="231910" y="159746"/>
                      <a:pt x="231910" y="147963"/>
                    </a:cubicBezTo>
                    <a:cubicBezTo>
                      <a:pt x="231910" y="136179"/>
                      <a:pt x="241463" y="126627"/>
                      <a:pt x="253246" y="126627"/>
                    </a:cubicBezTo>
                    <a:cubicBezTo>
                      <a:pt x="265030" y="126627"/>
                      <a:pt x="274582" y="136179"/>
                      <a:pt x="274582" y="147963"/>
                    </a:cubicBezTo>
                    <a:cubicBezTo>
                      <a:pt x="274531" y="159688"/>
                      <a:pt x="265066" y="169195"/>
                      <a:pt x="253341" y="169299"/>
                    </a:cubicBezTo>
                    <a:close/>
                  </a:path>
                </a:pathLst>
              </a:custGeom>
              <a:grpFill/>
              <a:ln w="9398" cap="flat">
                <a:solidFill>
                  <a:srgbClr val="232F3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0E8ABF1-A352-7146-8C1E-B1EBC1145738}"/>
                </a:ext>
              </a:extLst>
            </p:cNvPr>
            <p:cNvSpPr txBox="1"/>
            <p:nvPr/>
          </p:nvSpPr>
          <p:spPr>
            <a:xfrm>
              <a:off x="4721733" y="2617622"/>
              <a:ext cx="1116726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AWS IoT</a:t>
              </a:r>
            </a:p>
          </p:txBody>
        </p:sp>
      </p:grpSp>
      <p:grpSp>
        <p:nvGrpSpPr>
          <p:cNvPr id="171" name="Graphic 76">
            <a:extLst>
              <a:ext uri="{FF2B5EF4-FFF2-40B4-BE49-F238E27FC236}">
                <a16:creationId xmlns:a16="http://schemas.microsoft.com/office/drawing/2014/main" id="{ABDB5E41-01A0-6749-B5D0-FCD11F0C98CA}"/>
              </a:ext>
            </a:extLst>
          </p:cNvPr>
          <p:cNvGrpSpPr/>
          <p:nvPr/>
        </p:nvGrpSpPr>
        <p:grpSpPr>
          <a:xfrm>
            <a:off x="5593861" y="3332670"/>
            <a:ext cx="516603" cy="360587"/>
            <a:chOff x="7805634" y="3052320"/>
            <a:chExt cx="449666" cy="313865"/>
          </a:xfrm>
          <a:solidFill>
            <a:schemeClr val="tx1"/>
          </a:solidFill>
        </p:grpSpPr>
        <p:sp>
          <p:nvSpPr>
            <p:cNvPr id="172" name="Freeform: Shape 249">
              <a:extLst>
                <a:ext uri="{FF2B5EF4-FFF2-40B4-BE49-F238E27FC236}">
                  <a16:creationId xmlns:a16="http://schemas.microsoft.com/office/drawing/2014/main" id="{6D8BEACA-7078-9441-B60B-39E4E2DAD2B2}"/>
                </a:ext>
              </a:extLst>
            </p:cNvPr>
            <p:cNvSpPr/>
            <p:nvPr/>
          </p:nvSpPr>
          <p:spPr>
            <a:xfrm>
              <a:off x="7805634" y="3052320"/>
              <a:ext cx="292878" cy="231728"/>
            </a:xfrm>
            <a:custGeom>
              <a:avLst/>
              <a:gdLst>
                <a:gd name="connsiteX0" fmla="*/ 93657 w 292878"/>
                <a:gd name="connsiteY0" fmla="*/ 154164 h 231728"/>
                <a:gd name="connsiteX1" fmla="*/ 14805 w 292878"/>
                <a:gd name="connsiteY1" fmla="*/ 154164 h 231728"/>
                <a:gd name="connsiteX2" fmla="*/ 4828 w 292878"/>
                <a:gd name="connsiteY2" fmla="*/ 144186 h 231728"/>
                <a:gd name="connsiteX3" fmla="*/ 4828 w 292878"/>
                <a:gd name="connsiteY3" fmla="*/ 14805 h 231728"/>
                <a:gd name="connsiteX4" fmla="*/ 14805 w 292878"/>
                <a:gd name="connsiteY4" fmla="*/ 4828 h 231728"/>
                <a:gd name="connsiteX5" fmla="*/ 280970 w 292878"/>
                <a:gd name="connsiteY5" fmla="*/ 4828 h 231728"/>
                <a:gd name="connsiteX6" fmla="*/ 290947 w 292878"/>
                <a:gd name="connsiteY6" fmla="*/ 14805 h 231728"/>
                <a:gd name="connsiteX7" fmla="*/ 290947 w 292878"/>
                <a:gd name="connsiteY7" fmla="*/ 144186 h 231728"/>
                <a:gd name="connsiteX8" fmla="*/ 280970 w 292878"/>
                <a:gd name="connsiteY8" fmla="*/ 154164 h 231728"/>
                <a:gd name="connsiteX9" fmla="*/ 196003 w 292878"/>
                <a:gd name="connsiteY9" fmla="*/ 154164 h 231728"/>
                <a:gd name="connsiteX10" fmla="*/ 189566 w 292878"/>
                <a:gd name="connsiteY10" fmla="*/ 156738 h 231728"/>
                <a:gd name="connsiteX11" fmla="*/ 111680 w 292878"/>
                <a:gd name="connsiteY11" fmla="*/ 226257 h 231728"/>
                <a:gd name="connsiteX12" fmla="*/ 103312 w 292878"/>
                <a:gd name="connsiteY12" fmla="*/ 222716 h 231728"/>
                <a:gd name="connsiteX13" fmla="*/ 103312 w 292878"/>
                <a:gd name="connsiteY13" fmla="*/ 164141 h 231728"/>
                <a:gd name="connsiteX14" fmla="*/ 93657 w 292878"/>
                <a:gd name="connsiteY14" fmla="*/ 154164 h 23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878" h="231728">
                  <a:moveTo>
                    <a:pt x="93657" y="154164"/>
                  </a:moveTo>
                  <a:lnTo>
                    <a:pt x="14805" y="154164"/>
                  </a:lnTo>
                  <a:cubicBezTo>
                    <a:pt x="9333" y="154164"/>
                    <a:pt x="4828" y="149658"/>
                    <a:pt x="4828" y="144186"/>
                  </a:cubicBezTo>
                  <a:lnTo>
                    <a:pt x="4828" y="14805"/>
                  </a:lnTo>
                  <a:cubicBezTo>
                    <a:pt x="4828" y="9333"/>
                    <a:pt x="9333" y="4828"/>
                    <a:pt x="14805" y="4828"/>
                  </a:cubicBezTo>
                  <a:lnTo>
                    <a:pt x="280970" y="4828"/>
                  </a:lnTo>
                  <a:cubicBezTo>
                    <a:pt x="286442" y="4828"/>
                    <a:pt x="290947" y="9333"/>
                    <a:pt x="290947" y="14805"/>
                  </a:cubicBezTo>
                  <a:lnTo>
                    <a:pt x="290947" y="144186"/>
                  </a:lnTo>
                  <a:cubicBezTo>
                    <a:pt x="290947" y="149658"/>
                    <a:pt x="286442" y="154164"/>
                    <a:pt x="280970" y="154164"/>
                  </a:cubicBezTo>
                  <a:lnTo>
                    <a:pt x="196003" y="154164"/>
                  </a:lnTo>
                  <a:cubicBezTo>
                    <a:pt x="193429" y="154164"/>
                    <a:pt x="191176" y="155129"/>
                    <a:pt x="189566" y="156738"/>
                  </a:cubicBezTo>
                  <a:lnTo>
                    <a:pt x="111680" y="226257"/>
                  </a:lnTo>
                  <a:cubicBezTo>
                    <a:pt x="108462" y="229153"/>
                    <a:pt x="103312" y="226900"/>
                    <a:pt x="103312" y="222716"/>
                  </a:cubicBezTo>
                  <a:lnTo>
                    <a:pt x="103312" y="164141"/>
                  </a:lnTo>
                  <a:cubicBezTo>
                    <a:pt x="103634" y="158669"/>
                    <a:pt x="99128" y="154164"/>
                    <a:pt x="93657" y="154164"/>
                  </a:cubicBezTo>
                  <a:close/>
                </a:path>
              </a:pathLst>
            </a:custGeom>
            <a:grpFill/>
            <a:ln w="12700" cap="flat">
              <a:solidFill>
                <a:srgbClr val="232F3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250">
              <a:extLst>
                <a:ext uri="{FF2B5EF4-FFF2-40B4-BE49-F238E27FC236}">
                  <a16:creationId xmlns:a16="http://schemas.microsoft.com/office/drawing/2014/main" id="{6CA971FE-5F86-4E4F-8197-F1848578CB17}"/>
                </a:ext>
              </a:extLst>
            </p:cNvPr>
            <p:cNvSpPr/>
            <p:nvPr/>
          </p:nvSpPr>
          <p:spPr>
            <a:xfrm>
              <a:off x="7902875" y="3153735"/>
              <a:ext cx="352425" cy="212450"/>
            </a:xfrm>
            <a:custGeom>
              <a:avLst/>
              <a:gdLst>
                <a:gd name="connsiteX0" fmla="*/ 163497 w 305752"/>
                <a:gd name="connsiteY0" fmla="*/ 4828 h 244601"/>
                <a:gd name="connsiteX1" fmla="*/ 290947 w 305752"/>
                <a:gd name="connsiteY1" fmla="*/ 5150 h 244601"/>
                <a:gd name="connsiteX2" fmla="*/ 300925 w 305752"/>
                <a:gd name="connsiteY2" fmla="*/ 15127 h 244601"/>
                <a:gd name="connsiteX3" fmla="*/ 300925 w 305752"/>
                <a:gd name="connsiteY3" fmla="*/ 153198 h 244601"/>
                <a:gd name="connsiteX4" fmla="*/ 290947 w 305752"/>
                <a:gd name="connsiteY4" fmla="*/ 163175 h 244601"/>
                <a:gd name="connsiteX5" fmla="*/ 212096 w 305752"/>
                <a:gd name="connsiteY5" fmla="*/ 163175 h 244601"/>
                <a:gd name="connsiteX6" fmla="*/ 202118 w 305752"/>
                <a:gd name="connsiteY6" fmla="*/ 173152 h 244601"/>
                <a:gd name="connsiteX7" fmla="*/ 202118 w 305752"/>
                <a:gd name="connsiteY7" fmla="*/ 235912 h 244601"/>
                <a:gd name="connsiteX8" fmla="*/ 193750 w 305752"/>
                <a:gd name="connsiteY8" fmla="*/ 239452 h 244601"/>
                <a:gd name="connsiteX9" fmla="*/ 111036 w 305752"/>
                <a:gd name="connsiteY9" fmla="*/ 165428 h 244601"/>
                <a:gd name="connsiteX10" fmla="*/ 104599 w 305752"/>
                <a:gd name="connsiteY10" fmla="*/ 162853 h 244601"/>
                <a:gd name="connsiteX11" fmla="*/ 14805 w 305752"/>
                <a:gd name="connsiteY11" fmla="*/ 162853 h 244601"/>
                <a:gd name="connsiteX12" fmla="*/ 4828 w 305752"/>
                <a:gd name="connsiteY12" fmla="*/ 152876 h 244601"/>
                <a:gd name="connsiteX13" fmla="*/ 4828 w 305752"/>
                <a:gd name="connsiteY13" fmla="*/ 108462 h 24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5752" h="244601">
                  <a:moveTo>
                    <a:pt x="163497" y="4828"/>
                  </a:moveTo>
                  <a:lnTo>
                    <a:pt x="290947" y="5150"/>
                  </a:lnTo>
                  <a:cubicBezTo>
                    <a:pt x="296419" y="5150"/>
                    <a:pt x="300925" y="9655"/>
                    <a:pt x="300925" y="15127"/>
                  </a:cubicBezTo>
                  <a:lnTo>
                    <a:pt x="300925" y="153198"/>
                  </a:lnTo>
                  <a:cubicBezTo>
                    <a:pt x="300925" y="158669"/>
                    <a:pt x="296419" y="163175"/>
                    <a:pt x="290947" y="163175"/>
                  </a:cubicBezTo>
                  <a:lnTo>
                    <a:pt x="212096" y="163175"/>
                  </a:lnTo>
                  <a:cubicBezTo>
                    <a:pt x="206624" y="163175"/>
                    <a:pt x="202118" y="167681"/>
                    <a:pt x="202118" y="173152"/>
                  </a:cubicBezTo>
                  <a:lnTo>
                    <a:pt x="202118" y="235912"/>
                  </a:lnTo>
                  <a:cubicBezTo>
                    <a:pt x="202118" y="240096"/>
                    <a:pt x="196969" y="242349"/>
                    <a:pt x="193750" y="239452"/>
                  </a:cubicBezTo>
                  <a:lnTo>
                    <a:pt x="111036" y="165428"/>
                  </a:lnTo>
                  <a:cubicBezTo>
                    <a:pt x="109105" y="163819"/>
                    <a:pt x="106852" y="162853"/>
                    <a:pt x="104599" y="162853"/>
                  </a:cubicBezTo>
                  <a:lnTo>
                    <a:pt x="14805" y="162853"/>
                  </a:lnTo>
                  <a:cubicBezTo>
                    <a:pt x="9333" y="162853"/>
                    <a:pt x="4828" y="158347"/>
                    <a:pt x="4828" y="152876"/>
                  </a:cubicBezTo>
                  <a:lnTo>
                    <a:pt x="4828" y="108462"/>
                  </a:lnTo>
                </a:path>
              </a:pathLst>
            </a:custGeom>
            <a:solidFill>
              <a:srgbClr val="FFC000"/>
            </a:solidFill>
            <a:ln w="12700" cap="flat">
              <a:solidFill>
                <a:srgbClr val="232F3E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251">
              <a:extLst>
                <a:ext uri="{FF2B5EF4-FFF2-40B4-BE49-F238E27FC236}">
                  <a16:creationId xmlns:a16="http://schemas.microsoft.com/office/drawing/2014/main" id="{D895A3FF-7BAA-8D43-8A86-3D7FF875950D}"/>
                </a:ext>
              </a:extLst>
            </p:cNvPr>
            <p:cNvSpPr/>
            <p:nvPr/>
          </p:nvSpPr>
          <p:spPr>
            <a:xfrm>
              <a:off x="7881775" y="3105580"/>
              <a:ext cx="48277" cy="48277"/>
            </a:xfrm>
            <a:custGeom>
              <a:avLst/>
              <a:gdLst>
                <a:gd name="connsiteX0" fmla="*/ 44093 w 48276"/>
                <a:gd name="connsiteY0" fmla="*/ 24460 h 48276"/>
                <a:gd name="connsiteX1" fmla="*/ 24460 w 48276"/>
                <a:gd name="connsiteY1" fmla="*/ 44093 h 48276"/>
                <a:gd name="connsiteX2" fmla="*/ 4828 w 48276"/>
                <a:gd name="connsiteY2" fmla="*/ 24460 h 48276"/>
                <a:gd name="connsiteX3" fmla="*/ 24460 w 48276"/>
                <a:gd name="connsiteY3" fmla="*/ 4828 h 48276"/>
                <a:gd name="connsiteX4" fmla="*/ 44093 w 48276"/>
                <a:gd name="connsiteY4" fmla="*/ 24460 h 4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76" h="48276">
                  <a:moveTo>
                    <a:pt x="44093" y="24460"/>
                  </a:moveTo>
                  <a:cubicBezTo>
                    <a:pt x="44093" y="35303"/>
                    <a:pt x="35303" y="44093"/>
                    <a:pt x="24460" y="44093"/>
                  </a:cubicBezTo>
                  <a:cubicBezTo>
                    <a:pt x="13617" y="44093"/>
                    <a:pt x="4828" y="35303"/>
                    <a:pt x="4828" y="24460"/>
                  </a:cubicBezTo>
                  <a:cubicBezTo>
                    <a:pt x="4828" y="13617"/>
                    <a:pt x="13617" y="4828"/>
                    <a:pt x="24460" y="4828"/>
                  </a:cubicBezTo>
                  <a:cubicBezTo>
                    <a:pt x="35303" y="4828"/>
                    <a:pt x="44093" y="13617"/>
                    <a:pt x="44093" y="24460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252">
              <a:extLst>
                <a:ext uri="{FF2B5EF4-FFF2-40B4-BE49-F238E27FC236}">
                  <a16:creationId xmlns:a16="http://schemas.microsoft.com/office/drawing/2014/main" id="{791AC60D-DABB-8A4E-8271-F6D2B3D6E19A}"/>
                </a:ext>
              </a:extLst>
            </p:cNvPr>
            <p:cNvSpPr/>
            <p:nvPr/>
          </p:nvSpPr>
          <p:spPr>
            <a:xfrm>
              <a:off x="7950972" y="3105580"/>
              <a:ext cx="48277" cy="48277"/>
            </a:xfrm>
            <a:custGeom>
              <a:avLst/>
              <a:gdLst>
                <a:gd name="connsiteX0" fmla="*/ 44093 w 48276"/>
                <a:gd name="connsiteY0" fmla="*/ 24460 h 48276"/>
                <a:gd name="connsiteX1" fmla="*/ 24460 w 48276"/>
                <a:gd name="connsiteY1" fmla="*/ 44093 h 48276"/>
                <a:gd name="connsiteX2" fmla="*/ 4828 w 48276"/>
                <a:gd name="connsiteY2" fmla="*/ 24460 h 48276"/>
                <a:gd name="connsiteX3" fmla="*/ 24460 w 48276"/>
                <a:gd name="connsiteY3" fmla="*/ 4828 h 48276"/>
                <a:gd name="connsiteX4" fmla="*/ 44093 w 48276"/>
                <a:gd name="connsiteY4" fmla="*/ 24460 h 4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76" h="48276">
                  <a:moveTo>
                    <a:pt x="44093" y="24460"/>
                  </a:moveTo>
                  <a:cubicBezTo>
                    <a:pt x="44093" y="35303"/>
                    <a:pt x="35303" y="44093"/>
                    <a:pt x="24460" y="44093"/>
                  </a:cubicBezTo>
                  <a:cubicBezTo>
                    <a:pt x="13617" y="44093"/>
                    <a:pt x="4828" y="35303"/>
                    <a:pt x="4828" y="24460"/>
                  </a:cubicBezTo>
                  <a:cubicBezTo>
                    <a:pt x="4828" y="13617"/>
                    <a:pt x="13617" y="4828"/>
                    <a:pt x="24460" y="4828"/>
                  </a:cubicBezTo>
                  <a:cubicBezTo>
                    <a:pt x="35303" y="4828"/>
                    <a:pt x="44093" y="13617"/>
                    <a:pt x="44093" y="24460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253">
              <a:extLst>
                <a:ext uri="{FF2B5EF4-FFF2-40B4-BE49-F238E27FC236}">
                  <a16:creationId xmlns:a16="http://schemas.microsoft.com/office/drawing/2014/main" id="{3BD2175C-0A79-B04F-ABE7-892262C52594}"/>
                </a:ext>
              </a:extLst>
            </p:cNvPr>
            <p:cNvSpPr/>
            <p:nvPr/>
          </p:nvSpPr>
          <p:spPr>
            <a:xfrm>
              <a:off x="8019846" y="3105580"/>
              <a:ext cx="48277" cy="48277"/>
            </a:xfrm>
            <a:custGeom>
              <a:avLst/>
              <a:gdLst>
                <a:gd name="connsiteX0" fmla="*/ 44093 w 48276"/>
                <a:gd name="connsiteY0" fmla="*/ 24460 h 48276"/>
                <a:gd name="connsiteX1" fmla="*/ 24460 w 48276"/>
                <a:gd name="connsiteY1" fmla="*/ 44093 h 48276"/>
                <a:gd name="connsiteX2" fmla="*/ 4828 w 48276"/>
                <a:gd name="connsiteY2" fmla="*/ 24460 h 48276"/>
                <a:gd name="connsiteX3" fmla="*/ 24460 w 48276"/>
                <a:gd name="connsiteY3" fmla="*/ 4828 h 48276"/>
                <a:gd name="connsiteX4" fmla="*/ 44093 w 48276"/>
                <a:gd name="connsiteY4" fmla="*/ 24460 h 4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76" h="48276">
                  <a:moveTo>
                    <a:pt x="44093" y="24460"/>
                  </a:moveTo>
                  <a:cubicBezTo>
                    <a:pt x="44093" y="35303"/>
                    <a:pt x="35303" y="44093"/>
                    <a:pt x="24460" y="44093"/>
                  </a:cubicBezTo>
                  <a:cubicBezTo>
                    <a:pt x="13617" y="44093"/>
                    <a:pt x="4828" y="35303"/>
                    <a:pt x="4828" y="24460"/>
                  </a:cubicBezTo>
                  <a:cubicBezTo>
                    <a:pt x="4828" y="13617"/>
                    <a:pt x="13617" y="4828"/>
                    <a:pt x="24460" y="4828"/>
                  </a:cubicBezTo>
                  <a:cubicBezTo>
                    <a:pt x="35303" y="4828"/>
                    <a:pt x="44093" y="13617"/>
                    <a:pt x="44093" y="24460"/>
                  </a:cubicBezTo>
                  <a:close/>
                </a:path>
              </a:pathLst>
            </a:custGeom>
            <a:grpFill/>
            <a:ln w="1270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7" name="Graphic 242">
            <a:extLst>
              <a:ext uri="{FF2B5EF4-FFF2-40B4-BE49-F238E27FC236}">
                <a16:creationId xmlns:a16="http://schemas.microsoft.com/office/drawing/2014/main" id="{26900720-3DDB-1840-9D74-7500EF63F1F6}"/>
              </a:ext>
            </a:extLst>
          </p:cNvPr>
          <p:cNvGrpSpPr/>
          <p:nvPr/>
        </p:nvGrpSpPr>
        <p:grpSpPr>
          <a:xfrm>
            <a:off x="8720443" y="2591861"/>
            <a:ext cx="430409" cy="430409"/>
            <a:chOff x="6804381" y="322847"/>
            <a:chExt cx="643689" cy="643689"/>
          </a:xfrm>
        </p:grpSpPr>
        <p:sp>
          <p:nvSpPr>
            <p:cNvPr id="178" name="Freeform: Shape 255">
              <a:extLst>
                <a:ext uri="{FF2B5EF4-FFF2-40B4-BE49-F238E27FC236}">
                  <a16:creationId xmlns:a16="http://schemas.microsoft.com/office/drawing/2014/main" id="{D64F64F2-E4FD-384D-94D8-FE57F03CF458}"/>
                </a:ext>
              </a:extLst>
            </p:cNvPr>
            <p:cNvSpPr/>
            <p:nvPr/>
          </p:nvSpPr>
          <p:spPr>
            <a:xfrm>
              <a:off x="6932475" y="486666"/>
              <a:ext cx="9655" cy="315408"/>
            </a:xfrm>
            <a:custGeom>
              <a:avLst/>
              <a:gdLst>
                <a:gd name="connsiteX0" fmla="*/ 4828 w 9655"/>
                <a:gd name="connsiteY0" fmla="*/ 312833 h 315407"/>
                <a:gd name="connsiteX1" fmla="*/ 4828 w 9655"/>
                <a:gd name="connsiteY1" fmla="*/ 4828 h 31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55" h="315407">
                  <a:moveTo>
                    <a:pt x="4828" y="312833"/>
                  </a:moveTo>
                  <a:lnTo>
                    <a:pt x="4828" y="4828"/>
                  </a:lnTo>
                </a:path>
              </a:pathLst>
            </a:custGeom>
            <a:ln w="12700" cap="sq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256">
              <a:extLst>
                <a:ext uri="{FF2B5EF4-FFF2-40B4-BE49-F238E27FC236}">
                  <a16:creationId xmlns:a16="http://schemas.microsoft.com/office/drawing/2014/main" id="{7CE49C72-AE6A-5B47-A0F8-86AE9345F272}"/>
                </a:ext>
              </a:extLst>
            </p:cNvPr>
            <p:cNvSpPr/>
            <p:nvPr/>
          </p:nvSpPr>
          <p:spPr>
            <a:xfrm>
              <a:off x="6932475" y="822350"/>
              <a:ext cx="347592" cy="9655"/>
            </a:xfrm>
            <a:custGeom>
              <a:avLst/>
              <a:gdLst>
                <a:gd name="connsiteX0" fmla="*/ 343408 w 347592"/>
                <a:gd name="connsiteY0" fmla="*/ 4828 h 9655"/>
                <a:gd name="connsiteX1" fmla="*/ 4828 w 347592"/>
                <a:gd name="connsiteY1" fmla="*/ 4828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592" h="9655">
                  <a:moveTo>
                    <a:pt x="343408" y="4828"/>
                  </a:moveTo>
                  <a:lnTo>
                    <a:pt x="4828" y="4828"/>
                  </a:lnTo>
                </a:path>
              </a:pathLst>
            </a:custGeom>
            <a:ln w="12700" cap="sq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257">
              <a:extLst>
                <a:ext uri="{FF2B5EF4-FFF2-40B4-BE49-F238E27FC236}">
                  <a16:creationId xmlns:a16="http://schemas.microsoft.com/office/drawing/2014/main" id="{6622DC8F-A0B6-F54C-87B4-6B441620C986}"/>
                </a:ext>
              </a:extLst>
            </p:cNvPr>
            <p:cNvSpPr/>
            <p:nvPr/>
          </p:nvSpPr>
          <p:spPr>
            <a:xfrm>
              <a:off x="7293585" y="807223"/>
              <a:ext cx="38621" cy="38621"/>
            </a:xfrm>
            <a:custGeom>
              <a:avLst/>
              <a:gdLst>
                <a:gd name="connsiteX0" fmla="*/ 4828 w 38621"/>
                <a:gd name="connsiteY0" fmla="*/ 34437 h 38621"/>
                <a:gd name="connsiteX1" fmla="*/ 34437 w 38621"/>
                <a:gd name="connsiteY1" fmla="*/ 482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21" h="38621">
                  <a:moveTo>
                    <a:pt x="4828" y="34437"/>
                  </a:moveTo>
                  <a:lnTo>
                    <a:pt x="34437" y="4828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258">
              <a:extLst>
                <a:ext uri="{FF2B5EF4-FFF2-40B4-BE49-F238E27FC236}">
                  <a16:creationId xmlns:a16="http://schemas.microsoft.com/office/drawing/2014/main" id="{D216E7EE-1EA6-6B41-997B-9D5D836C15FC}"/>
                </a:ext>
              </a:extLst>
            </p:cNvPr>
            <p:cNvSpPr/>
            <p:nvPr/>
          </p:nvSpPr>
          <p:spPr>
            <a:xfrm>
              <a:off x="7293585" y="807223"/>
              <a:ext cx="38621" cy="38621"/>
            </a:xfrm>
            <a:custGeom>
              <a:avLst/>
              <a:gdLst>
                <a:gd name="connsiteX0" fmla="*/ 4828 w 38621"/>
                <a:gd name="connsiteY0" fmla="*/ 4828 h 38621"/>
                <a:gd name="connsiteX1" fmla="*/ 34437 w 38621"/>
                <a:gd name="connsiteY1" fmla="*/ 34437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21" h="38621">
                  <a:moveTo>
                    <a:pt x="4828" y="4828"/>
                  </a:moveTo>
                  <a:lnTo>
                    <a:pt x="34437" y="34437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259">
              <a:extLst>
                <a:ext uri="{FF2B5EF4-FFF2-40B4-BE49-F238E27FC236}">
                  <a16:creationId xmlns:a16="http://schemas.microsoft.com/office/drawing/2014/main" id="{F6FBBFBA-2604-4247-80EB-2023BB8C19E4}"/>
                </a:ext>
              </a:extLst>
            </p:cNvPr>
            <p:cNvSpPr/>
            <p:nvPr/>
          </p:nvSpPr>
          <p:spPr>
            <a:xfrm>
              <a:off x="6917992" y="442895"/>
              <a:ext cx="38621" cy="22529"/>
            </a:xfrm>
            <a:custGeom>
              <a:avLst/>
              <a:gdLst>
                <a:gd name="connsiteX0" fmla="*/ 4828 w 38621"/>
                <a:gd name="connsiteY0" fmla="*/ 4828 h 22529"/>
                <a:gd name="connsiteX1" fmla="*/ 18989 w 38621"/>
                <a:gd name="connsiteY1" fmla="*/ 18989 h 22529"/>
                <a:gd name="connsiteX2" fmla="*/ 35725 w 38621"/>
                <a:gd name="connsiteY2" fmla="*/ 4828 h 2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621" h="22529">
                  <a:moveTo>
                    <a:pt x="4828" y="4828"/>
                  </a:moveTo>
                  <a:lnTo>
                    <a:pt x="18989" y="18989"/>
                  </a:lnTo>
                  <a:lnTo>
                    <a:pt x="35725" y="482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260">
              <a:extLst>
                <a:ext uri="{FF2B5EF4-FFF2-40B4-BE49-F238E27FC236}">
                  <a16:creationId xmlns:a16="http://schemas.microsoft.com/office/drawing/2014/main" id="{05D8079B-8E5D-A24D-8441-ED55FD4937F7}"/>
                </a:ext>
              </a:extLst>
            </p:cNvPr>
            <p:cNvSpPr/>
            <p:nvPr/>
          </p:nvSpPr>
          <p:spPr>
            <a:xfrm>
              <a:off x="6983005" y="542667"/>
              <a:ext cx="51495" cy="51495"/>
            </a:xfrm>
            <a:custGeom>
              <a:avLst/>
              <a:gdLst>
                <a:gd name="connsiteX0" fmla="*/ 46667 w 51495"/>
                <a:gd name="connsiteY0" fmla="*/ 25748 h 51495"/>
                <a:gd name="connsiteX1" fmla="*/ 25748 w 51495"/>
                <a:gd name="connsiteY1" fmla="*/ 46667 h 51495"/>
                <a:gd name="connsiteX2" fmla="*/ 4828 w 51495"/>
                <a:gd name="connsiteY2" fmla="*/ 25748 h 51495"/>
                <a:gd name="connsiteX3" fmla="*/ 25748 w 51495"/>
                <a:gd name="connsiteY3" fmla="*/ 4828 h 51495"/>
                <a:gd name="connsiteX4" fmla="*/ 46667 w 51495"/>
                <a:gd name="connsiteY4" fmla="*/ 25748 h 5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95" h="51495">
                  <a:moveTo>
                    <a:pt x="46667" y="25748"/>
                  </a:moveTo>
                  <a:cubicBezTo>
                    <a:pt x="46667" y="37301"/>
                    <a:pt x="37301" y="46667"/>
                    <a:pt x="25748" y="46667"/>
                  </a:cubicBezTo>
                  <a:cubicBezTo>
                    <a:pt x="14194" y="46667"/>
                    <a:pt x="4828" y="37301"/>
                    <a:pt x="4828" y="25748"/>
                  </a:cubicBezTo>
                  <a:cubicBezTo>
                    <a:pt x="4828" y="14194"/>
                    <a:pt x="14194" y="4828"/>
                    <a:pt x="25748" y="4828"/>
                  </a:cubicBezTo>
                  <a:cubicBezTo>
                    <a:pt x="37301" y="4828"/>
                    <a:pt x="46667" y="14194"/>
                    <a:pt x="46667" y="25748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261">
              <a:extLst>
                <a:ext uri="{FF2B5EF4-FFF2-40B4-BE49-F238E27FC236}">
                  <a16:creationId xmlns:a16="http://schemas.microsoft.com/office/drawing/2014/main" id="{144AEFCF-7223-294C-A317-9E9835845163}"/>
                </a:ext>
              </a:extLst>
            </p:cNvPr>
            <p:cNvSpPr/>
            <p:nvPr/>
          </p:nvSpPr>
          <p:spPr>
            <a:xfrm>
              <a:off x="7088892" y="479907"/>
              <a:ext cx="51495" cy="51495"/>
            </a:xfrm>
            <a:custGeom>
              <a:avLst/>
              <a:gdLst>
                <a:gd name="connsiteX0" fmla="*/ 46667 w 51495"/>
                <a:gd name="connsiteY0" fmla="*/ 25748 h 51495"/>
                <a:gd name="connsiteX1" fmla="*/ 25748 w 51495"/>
                <a:gd name="connsiteY1" fmla="*/ 46667 h 51495"/>
                <a:gd name="connsiteX2" fmla="*/ 4828 w 51495"/>
                <a:gd name="connsiteY2" fmla="*/ 25748 h 51495"/>
                <a:gd name="connsiteX3" fmla="*/ 25748 w 51495"/>
                <a:gd name="connsiteY3" fmla="*/ 4828 h 51495"/>
                <a:gd name="connsiteX4" fmla="*/ 46667 w 51495"/>
                <a:gd name="connsiteY4" fmla="*/ 25748 h 5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95" h="51495">
                  <a:moveTo>
                    <a:pt x="46667" y="25748"/>
                  </a:moveTo>
                  <a:cubicBezTo>
                    <a:pt x="46667" y="37301"/>
                    <a:pt x="37301" y="46667"/>
                    <a:pt x="25748" y="46667"/>
                  </a:cubicBezTo>
                  <a:cubicBezTo>
                    <a:pt x="14194" y="46667"/>
                    <a:pt x="4828" y="37301"/>
                    <a:pt x="4828" y="25748"/>
                  </a:cubicBezTo>
                  <a:cubicBezTo>
                    <a:pt x="4828" y="14194"/>
                    <a:pt x="14194" y="4828"/>
                    <a:pt x="25748" y="4828"/>
                  </a:cubicBezTo>
                  <a:cubicBezTo>
                    <a:pt x="37301" y="4828"/>
                    <a:pt x="46667" y="14194"/>
                    <a:pt x="46667" y="25748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262">
              <a:extLst>
                <a:ext uri="{FF2B5EF4-FFF2-40B4-BE49-F238E27FC236}">
                  <a16:creationId xmlns:a16="http://schemas.microsoft.com/office/drawing/2014/main" id="{A44EDE13-BABA-A64A-976D-207E168D49D8}"/>
                </a:ext>
              </a:extLst>
            </p:cNvPr>
            <p:cNvSpPr/>
            <p:nvPr/>
          </p:nvSpPr>
          <p:spPr>
            <a:xfrm>
              <a:off x="7194778" y="658209"/>
              <a:ext cx="51495" cy="51495"/>
            </a:xfrm>
            <a:custGeom>
              <a:avLst/>
              <a:gdLst>
                <a:gd name="connsiteX0" fmla="*/ 46667 w 51495"/>
                <a:gd name="connsiteY0" fmla="*/ 25748 h 51495"/>
                <a:gd name="connsiteX1" fmla="*/ 25748 w 51495"/>
                <a:gd name="connsiteY1" fmla="*/ 46667 h 51495"/>
                <a:gd name="connsiteX2" fmla="*/ 4828 w 51495"/>
                <a:gd name="connsiteY2" fmla="*/ 25748 h 51495"/>
                <a:gd name="connsiteX3" fmla="*/ 25748 w 51495"/>
                <a:gd name="connsiteY3" fmla="*/ 4828 h 51495"/>
                <a:gd name="connsiteX4" fmla="*/ 46667 w 51495"/>
                <a:gd name="connsiteY4" fmla="*/ 25748 h 5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95" h="51495">
                  <a:moveTo>
                    <a:pt x="46667" y="25748"/>
                  </a:moveTo>
                  <a:cubicBezTo>
                    <a:pt x="46667" y="37301"/>
                    <a:pt x="37301" y="46667"/>
                    <a:pt x="25748" y="46667"/>
                  </a:cubicBezTo>
                  <a:cubicBezTo>
                    <a:pt x="14194" y="46667"/>
                    <a:pt x="4828" y="37301"/>
                    <a:pt x="4828" y="25748"/>
                  </a:cubicBezTo>
                  <a:cubicBezTo>
                    <a:pt x="4828" y="14194"/>
                    <a:pt x="14194" y="4828"/>
                    <a:pt x="25748" y="4828"/>
                  </a:cubicBezTo>
                  <a:cubicBezTo>
                    <a:pt x="37301" y="4828"/>
                    <a:pt x="46667" y="14194"/>
                    <a:pt x="46667" y="25748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263">
              <a:extLst>
                <a:ext uri="{FF2B5EF4-FFF2-40B4-BE49-F238E27FC236}">
                  <a16:creationId xmlns:a16="http://schemas.microsoft.com/office/drawing/2014/main" id="{0F57CFB4-0ECC-4948-937F-526E5E26C846}"/>
                </a:ext>
              </a:extLst>
            </p:cNvPr>
            <p:cNvSpPr/>
            <p:nvPr/>
          </p:nvSpPr>
          <p:spPr>
            <a:xfrm>
              <a:off x="7234687" y="644048"/>
              <a:ext cx="48277" cy="32184"/>
            </a:xfrm>
            <a:custGeom>
              <a:avLst/>
              <a:gdLst>
                <a:gd name="connsiteX0" fmla="*/ 4828 w 48276"/>
                <a:gd name="connsiteY0" fmla="*/ 28644 h 32184"/>
                <a:gd name="connsiteX1" fmla="*/ 46346 w 48276"/>
                <a:gd name="connsiteY1" fmla="*/ 4828 h 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276" h="32184">
                  <a:moveTo>
                    <a:pt x="4828" y="28644"/>
                  </a:moveTo>
                  <a:lnTo>
                    <a:pt x="46346" y="4828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269">
              <a:extLst>
                <a:ext uri="{FF2B5EF4-FFF2-40B4-BE49-F238E27FC236}">
                  <a16:creationId xmlns:a16="http://schemas.microsoft.com/office/drawing/2014/main" id="{FB8C5264-46D3-C247-9405-4BED39ACA6CC}"/>
                </a:ext>
              </a:extLst>
            </p:cNvPr>
            <p:cNvSpPr/>
            <p:nvPr/>
          </p:nvSpPr>
          <p:spPr>
            <a:xfrm>
              <a:off x="7121720" y="518850"/>
              <a:ext cx="90116" cy="151267"/>
            </a:xfrm>
            <a:custGeom>
              <a:avLst/>
              <a:gdLst>
                <a:gd name="connsiteX0" fmla="*/ 4828 w 90116"/>
                <a:gd name="connsiteY0" fmla="*/ 4828 h 151266"/>
                <a:gd name="connsiteX1" fmla="*/ 88185 w 90116"/>
                <a:gd name="connsiteY1" fmla="*/ 148370 h 15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116" h="151266">
                  <a:moveTo>
                    <a:pt x="4828" y="4828"/>
                  </a:moveTo>
                  <a:lnTo>
                    <a:pt x="88185" y="14837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270">
              <a:extLst>
                <a:ext uri="{FF2B5EF4-FFF2-40B4-BE49-F238E27FC236}">
                  <a16:creationId xmlns:a16="http://schemas.microsoft.com/office/drawing/2014/main" id="{1CE7BE67-1175-9847-9ABD-05391D4AC33B}"/>
                </a:ext>
              </a:extLst>
            </p:cNvPr>
            <p:cNvSpPr/>
            <p:nvPr/>
          </p:nvSpPr>
          <p:spPr>
            <a:xfrm>
              <a:off x="7020982" y="510482"/>
              <a:ext cx="80461" cy="51495"/>
            </a:xfrm>
            <a:custGeom>
              <a:avLst/>
              <a:gdLst>
                <a:gd name="connsiteX0" fmla="*/ 4828 w 80461"/>
                <a:gd name="connsiteY0" fmla="*/ 46989 h 51495"/>
                <a:gd name="connsiteX1" fmla="*/ 76921 w 80461"/>
                <a:gd name="connsiteY1" fmla="*/ 4828 h 5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461" h="51495">
                  <a:moveTo>
                    <a:pt x="4828" y="46989"/>
                  </a:moveTo>
                  <a:lnTo>
                    <a:pt x="76921" y="4828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271">
              <a:extLst>
                <a:ext uri="{FF2B5EF4-FFF2-40B4-BE49-F238E27FC236}">
                  <a16:creationId xmlns:a16="http://schemas.microsoft.com/office/drawing/2014/main" id="{715DF7B9-DB61-D948-968A-EAB0EA166E00}"/>
                </a:ext>
              </a:extLst>
            </p:cNvPr>
            <p:cNvSpPr/>
            <p:nvPr/>
          </p:nvSpPr>
          <p:spPr>
            <a:xfrm>
              <a:off x="7288435" y="614438"/>
              <a:ext cx="45058" cy="28966"/>
            </a:xfrm>
            <a:custGeom>
              <a:avLst/>
              <a:gdLst>
                <a:gd name="connsiteX0" fmla="*/ 4828 w 45058"/>
                <a:gd name="connsiteY0" fmla="*/ 26713 h 28966"/>
                <a:gd name="connsiteX1" fmla="*/ 41196 w 45058"/>
                <a:gd name="connsiteY1" fmla="*/ 4828 h 28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58" h="28966">
                  <a:moveTo>
                    <a:pt x="4828" y="26713"/>
                  </a:moveTo>
                  <a:lnTo>
                    <a:pt x="41196" y="4828"/>
                  </a:lnTo>
                </a:path>
              </a:pathLst>
            </a:custGeom>
            <a:ln w="12700" cap="flat">
              <a:solidFill>
                <a:schemeClr val="tx1"/>
              </a:solidFill>
              <a:custDash>
                <a:ds d="150000" sp="1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0" name="Graphic 250">
            <a:extLst>
              <a:ext uri="{FF2B5EF4-FFF2-40B4-BE49-F238E27FC236}">
                <a16:creationId xmlns:a16="http://schemas.microsoft.com/office/drawing/2014/main" id="{FC1EB29B-177B-FF43-9BC5-7A893776398F}"/>
              </a:ext>
            </a:extLst>
          </p:cNvPr>
          <p:cNvGrpSpPr/>
          <p:nvPr/>
        </p:nvGrpSpPr>
        <p:grpSpPr>
          <a:xfrm>
            <a:off x="8677322" y="3124619"/>
            <a:ext cx="516653" cy="516653"/>
            <a:chOff x="9704553" y="322847"/>
            <a:chExt cx="643689" cy="643689"/>
          </a:xfrm>
        </p:grpSpPr>
        <p:sp>
          <p:nvSpPr>
            <p:cNvPr id="191" name="Freeform: Shape 273">
              <a:extLst>
                <a:ext uri="{FF2B5EF4-FFF2-40B4-BE49-F238E27FC236}">
                  <a16:creationId xmlns:a16="http://schemas.microsoft.com/office/drawing/2014/main" id="{8AD7AC0A-ACCB-3D42-9E7A-72A710002309}"/>
                </a:ext>
              </a:extLst>
            </p:cNvPr>
            <p:cNvSpPr/>
            <p:nvPr/>
          </p:nvSpPr>
          <p:spPr>
            <a:xfrm>
              <a:off x="9831038" y="599633"/>
              <a:ext cx="9655" cy="93335"/>
            </a:xfrm>
            <a:custGeom>
              <a:avLst/>
              <a:gdLst>
                <a:gd name="connsiteX0" fmla="*/ 4828 w 9655"/>
                <a:gd name="connsiteY0" fmla="*/ 89473 h 93334"/>
                <a:gd name="connsiteX1" fmla="*/ 4828 w 9655"/>
                <a:gd name="connsiteY1" fmla="*/ 46989 h 93334"/>
                <a:gd name="connsiteX2" fmla="*/ 4828 w 9655"/>
                <a:gd name="connsiteY2" fmla="*/ 4828 h 9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5" h="93334">
                  <a:moveTo>
                    <a:pt x="4828" y="89473"/>
                  </a:moveTo>
                  <a:lnTo>
                    <a:pt x="4828" y="46989"/>
                  </a:lnTo>
                  <a:lnTo>
                    <a:pt x="4828" y="4828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274">
              <a:extLst>
                <a:ext uri="{FF2B5EF4-FFF2-40B4-BE49-F238E27FC236}">
                  <a16:creationId xmlns:a16="http://schemas.microsoft.com/office/drawing/2014/main" id="{63386CCD-9580-B74B-9C60-2A4167A29BC3}"/>
                </a:ext>
              </a:extLst>
            </p:cNvPr>
            <p:cNvSpPr/>
            <p:nvPr/>
          </p:nvSpPr>
          <p:spPr>
            <a:xfrm>
              <a:off x="9926304" y="520781"/>
              <a:ext cx="54714" cy="128738"/>
            </a:xfrm>
            <a:custGeom>
              <a:avLst/>
              <a:gdLst>
                <a:gd name="connsiteX0" fmla="*/ 4828 w 54713"/>
                <a:gd name="connsiteY0" fmla="*/ 125841 h 128737"/>
                <a:gd name="connsiteX1" fmla="*/ 4828 w 54713"/>
                <a:gd name="connsiteY1" fmla="*/ 76277 h 128737"/>
                <a:gd name="connsiteX2" fmla="*/ 52461 w 54713"/>
                <a:gd name="connsiteY2" fmla="*/ 52461 h 128737"/>
                <a:gd name="connsiteX3" fmla="*/ 52461 w 54713"/>
                <a:gd name="connsiteY3" fmla="*/ 4828 h 12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13" h="128737">
                  <a:moveTo>
                    <a:pt x="4828" y="125841"/>
                  </a:moveTo>
                  <a:lnTo>
                    <a:pt x="4828" y="76277"/>
                  </a:lnTo>
                  <a:lnTo>
                    <a:pt x="52461" y="52461"/>
                  </a:lnTo>
                  <a:lnTo>
                    <a:pt x="52461" y="482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275">
              <a:extLst>
                <a:ext uri="{FF2B5EF4-FFF2-40B4-BE49-F238E27FC236}">
                  <a16:creationId xmlns:a16="http://schemas.microsoft.com/office/drawing/2014/main" id="{D3B182BF-E4F5-BE4D-B97F-6C39268F818B}"/>
                </a:ext>
              </a:extLst>
            </p:cNvPr>
            <p:cNvSpPr/>
            <p:nvPr/>
          </p:nvSpPr>
          <p:spPr>
            <a:xfrm>
              <a:off x="9878671" y="568414"/>
              <a:ext cx="54714" cy="32184"/>
            </a:xfrm>
            <a:custGeom>
              <a:avLst/>
              <a:gdLst>
                <a:gd name="connsiteX0" fmla="*/ 52461 w 54713"/>
                <a:gd name="connsiteY0" fmla="*/ 28644 h 32184"/>
                <a:gd name="connsiteX1" fmla="*/ 4828 w 54713"/>
                <a:gd name="connsiteY1" fmla="*/ 4828 h 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2184">
                  <a:moveTo>
                    <a:pt x="52461" y="28644"/>
                  </a:moveTo>
                  <a:lnTo>
                    <a:pt x="4828" y="4828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276">
              <a:extLst>
                <a:ext uri="{FF2B5EF4-FFF2-40B4-BE49-F238E27FC236}">
                  <a16:creationId xmlns:a16="http://schemas.microsoft.com/office/drawing/2014/main" id="{8A4A44E0-2D6D-F444-BA1D-3B84F222B988}"/>
                </a:ext>
              </a:extLst>
            </p:cNvPr>
            <p:cNvSpPr/>
            <p:nvPr/>
          </p:nvSpPr>
          <p:spPr>
            <a:xfrm>
              <a:off x="9926304" y="477976"/>
              <a:ext cx="9655" cy="67587"/>
            </a:xfrm>
            <a:custGeom>
              <a:avLst/>
              <a:gdLst>
                <a:gd name="connsiteX0" fmla="*/ 4828 w 9655"/>
                <a:gd name="connsiteY0" fmla="*/ 63403 h 67587"/>
                <a:gd name="connsiteX1" fmla="*/ 4828 w 9655"/>
                <a:gd name="connsiteY1" fmla="*/ 4828 h 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55" h="67587">
                  <a:moveTo>
                    <a:pt x="4828" y="63403"/>
                  </a:moveTo>
                  <a:lnTo>
                    <a:pt x="4828" y="4828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277">
              <a:extLst>
                <a:ext uri="{FF2B5EF4-FFF2-40B4-BE49-F238E27FC236}">
                  <a16:creationId xmlns:a16="http://schemas.microsoft.com/office/drawing/2014/main" id="{CC626328-0A67-924C-A604-F1BFBFC996FE}"/>
                </a:ext>
              </a:extLst>
            </p:cNvPr>
            <p:cNvSpPr/>
            <p:nvPr/>
          </p:nvSpPr>
          <p:spPr>
            <a:xfrm>
              <a:off x="9831038" y="615404"/>
              <a:ext cx="54714" cy="35403"/>
            </a:xfrm>
            <a:custGeom>
              <a:avLst/>
              <a:gdLst>
                <a:gd name="connsiteX0" fmla="*/ 4828 w 54713"/>
                <a:gd name="connsiteY0" fmla="*/ 31863 h 35402"/>
                <a:gd name="connsiteX1" fmla="*/ 50530 w 54713"/>
                <a:gd name="connsiteY1" fmla="*/ 4828 h 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5402">
                  <a:moveTo>
                    <a:pt x="4828" y="31863"/>
                  </a:moveTo>
                  <a:lnTo>
                    <a:pt x="50530" y="4828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278">
              <a:extLst>
                <a:ext uri="{FF2B5EF4-FFF2-40B4-BE49-F238E27FC236}">
                  <a16:creationId xmlns:a16="http://schemas.microsoft.com/office/drawing/2014/main" id="{9A5224B4-93DA-FC43-95C6-32B72E246A62}"/>
                </a:ext>
              </a:extLst>
            </p:cNvPr>
            <p:cNvSpPr/>
            <p:nvPr/>
          </p:nvSpPr>
          <p:spPr>
            <a:xfrm>
              <a:off x="9878671" y="687497"/>
              <a:ext cx="54714" cy="38621"/>
            </a:xfrm>
            <a:custGeom>
              <a:avLst/>
              <a:gdLst>
                <a:gd name="connsiteX0" fmla="*/ 4828 w 54713"/>
                <a:gd name="connsiteY0" fmla="*/ 36690 h 38621"/>
                <a:gd name="connsiteX1" fmla="*/ 52461 w 54713"/>
                <a:gd name="connsiteY1" fmla="*/ 482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8621">
                  <a:moveTo>
                    <a:pt x="4828" y="36690"/>
                  </a:moveTo>
                  <a:lnTo>
                    <a:pt x="52461" y="4828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279">
              <a:extLst>
                <a:ext uri="{FF2B5EF4-FFF2-40B4-BE49-F238E27FC236}">
                  <a16:creationId xmlns:a16="http://schemas.microsoft.com/office/drawing/2014/main" id="{0BD156B5-061D-8D41-A28C-B093FE4C1581}"/>
                </a:ext>
              </a:extLst>
            </p:cNvPr>
            <p:cNvSpPr/>
            <p:nvPr/>
          </p:nvSpPr>
          <p:spPr>
            <a:xfrm>
              <a:off x="9922120" y="777613"/>
              <a:ext cx="54714" cy="35403"/>
            </a:xfrm>
            <a:custGeom>
              <a:avLst/>
              <a:gdLst>
                <a:gd name="connsiteX0" fmla="*/ 4828 w 54713"/>
                <a:gd name="connsiteY0" fmla="*/ 31863 h 35402"/>
                <a:gd name="connsiteX1" fmla="*/ 50851 w 54713"/>
                <a:gd name="connsiteY1" fmla="*/ 4828 h 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5402">
                  <a:moveTo>
                    <a:pt x="4828" y="31863"/>
                  </a:moveTo>
                  <a:lnTo>
                    <a:pt x="50851" y="4828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280">
              <a:extLst>
                <a:ext uri="{FF2B5EF4-FFF2-40B4-BE49-F238E27FC236}">
                  <a16:creationId xmlns:a16="http://schemas.microsoft.com/office/drawing/2014/main" id="{2EC0F9BE-EF6C-8D46-9CAB-FDEA97119E61}"/>
                </a:ext>
              </a:extLst>
            </p:cNvPr>
            <p:cNvSpPr/>
            <p:nvPr/>
          </p:nvSpPr>
          <p:spPr>
            <a:xfrm>
              <a:off x="9918258" y="687497"/>
              <a:ext cx="112646" cy="64369"/>
            </a:xfrm>
            <a:custGeom>
              <a:avLst/>
              <a:gdLst>
                <a:gd name="connsiteX0" fmla="*/ 4828 w 112645"/>
                <a:gd name="connsiteY0" fmla="*/ 60507 h 64368"/>
                <a:gd name="connsiteX1" fmla="*/ 108140 w 112645"/>
                <a:gd name="connsiteY1" fmla="*/ 4828 h 6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645" h="64368">
                  <a:moveTo>
                    <a:pt x="4828" y="60507"/>
                  </a:moveTo>
                  <a:lnTo>
                    <a:pt x="108140" y="4828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308">
              <a:extLst>
                <a:ext uri="{FF2B5EF4-FFF2-40B4-BE49-F238E27FC236}">
                  <a16:creationId xmlns:a16="http://schemas.microsoft.com/office/drawing/2014/main" id="{A85A93F2-2397-BE49-9513-8D572B7EE33F}"/>
                </a:ext>
              </a:extLst>
            </p:cNvPr>
            <p:cNvSpPr/>
            <p:nvPr/>
          </p:nvSpPr>
          <p:spPr>
            <a:xfrm>
              <a:off x="9878671" y="639864"/>
              <a:ext cx="54714" cy="38621"/>
            </a:xfrm>
            <a:custGeom>
              <a:avLst/>
              <a:gdLst>
                <a:gd name="connsiteX0" fmla="*/ 4828 w 54713"/>
                <a:gd name="connsiteY0" fmla="*/ 36690 h 38621"/>
                <a:gd name="connsiteX1" fmla="*/ 52461 w 54713"/>
                <a:gd name="connsiteY1" fmla="*/ 482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8621">
                  <a:moveTo>
                    <a:pt x="4828" y="36690"/>
                  </a:moveTo>
                  <a:lnTo>
                    <a:pt x="52461" y="4828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309">
              <a:extLst>
                <a:ext uri="{FF2B5EF4-FFF2-40B4-BE49-F238E27FC236}">
                  <a16:creationId xmlns:a16="http://schemas.microsoft.com/office/drawing/2014/main" id="{A8223ACF-4ADF-4448-8480-0EF43EE3EA67}"/>
                </a:ext>
              </a:extLst>
            </p:cNvPr>
            <p:cNvSpPr/>
            <p:nvPr/>
          </p:nvSpPr>
          <p:spPr>
            <a:xfrm>
              <a:off x="9831038" y="449332"/>
              <a:ext cx="199544" cy="389432"/>
            </a:xfrm>
            <a:custGeom>
              <a:avLst/>
              <a:gdLst>
                <a:gd name="connsiteX0" fmla="*/ 195360 w 199543"/>
                <a:gd name="connsiteY0" fmla="*/ 36368 h 389431"/>
                <a:gd name="connsiteX1" fmla="*/ 147727 w 199543"/>
                <a:gd name="connsiteY1" fmla="*/ 4828 h 389431"/>
                <a:gd name="connsiteX2" fmla="*/ 52461 w 199543"/>
                <a:gd name="connsiteY2" fmla="*/ 60185 h 389431"/>
                <a:gd name="connsiteX3" fmla="*/ 52461 w 199543"/>
                <a:gd name="connsiteY3" fmla="*/ 123588 h 389431"/>
                <a:gd name="connsiteX4" fmla="*/ 4828 w 199543"/>
                <a:gd name="connsiteY4" fmla="*/ 147727 h 389431"/>
                <a:gd name="connsiteX5" fmla="*/ 4828 w 199543"/>
                <a:gd name="connsiteY5" fmla="*/ 197291 h 389431"/>
                <a:gd name="connsiteX6" fmla="*/ 4828 w 199543"/>
                <a:gd name="connsiteY6" fmla="*/ 242993 h 389431"/>
                <a:gd name="connsiteX7" fmla="*/ 52461 w 199543"/>
                <a:gd name="connsiteY7" fmla="*/ 274855 h 389431"/>
                <a:gd name="connsiteX8" fmla="*/ 52461 w 199543"/>
                <a:gd name="connsiteY8" fmla="*/ 330534 h 389431"/>
                <a:gd name="connsiteX9" fmla="*/ 147727 w 199543"/>
                <a:gd name="connsiteY9" fmla="*/ 385892 h 389431"/>
                <a:gd name="connsiteX10" fmla="*/ 195360 w 199543"/>
                <a:gd name="connsiteY10" fmla="*/ 360466 h 389431"/>
                <a:gd name="connsiteX11" fmla="*/ 195360 w 199543"/>
                <a:gd name="connsiteY11" fmla="*/ 195360 h 389431"/>
                <a:gd name="connsiteX12" fmla="*/ 147727 w 199543"/>
                <a:gd name="connsiteY12" fmla="*/ 171543 h 38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543" h="389431">
                  <a:moveTo>
                    <a:pt x="195360" y="36368"/>
                  </a:moveTo>
                  <a:lnTo>
                    <a:pt x="147727" y="4828"/>
                  </a:lnTo>
                  <a:lnTo>
                    <a:pt x="52461" y="60185"/>
                  </a:lnTo>
                  <a:lnTo>
                    <a:pt x="52461" y="123588"/>
                  </a:lnTo>
                  <a:lnTo>
                    <a:pt x="4828" y="147727"/>
                  </a:lnTo>
                  <a:lnTo>
                    <a:pt x="4828" y="197291"/>
                  </a:lnTo>
                  <a:lnTo>
                    <a:pt x="4828" y="242993"/>
                  </a:lnTo>
                  <a:lnTo>
                    <a:pt x="52461" y="274855"/>
                  </a:lnTo>
                  <a:lnTo>
                    <a:pt x="52461" y="330534"/>
                  </a:lnTo>
                  <a:lnTo>
                    <a:pt x="147727" y="385892"/>
                  </a:lnTo>
                  <a:lnTo>
                    <a:pt x="195360" y="360466"/>
                  </a:lnTo>
                  <a:lnTo>
                    <a:pt x="195360" y="195360"/>
                  </a:lnTo>
                  <a:lnTo>
                    <a:pt x="147727" y="171543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310">
              <a:extLst>
                <a:ext uri="{FF2B5EF4-FFF2-40B4-BE49-F238E27FC236}">
                  <a16:creationId xmlns:a16="http://schemas.microsoft.com/office/drawing/2014/main" id="{C5B87C0B-3AE8-8B4C-A7CB-FC294F4301F1}"/>
                </a:ext>
              </a:extLst>
            </p:cNvPr>
            <p:cNvSpPr/>
            <p:nvPr/>
          </p:nvSpPr>
          <p:spPr>
            <a:xfrm>
              <a:off x="9926304" y="639864"/>
              <a:ext cx="54714" cy="80461"/>
            </a:xfrm>
            <a:custGeom>
              <a:avLst/>
              <a:gdLst>
                <a:gd name="connsiteX0" fmla="*/ 52461 w 54713"/>
                <a:gd name="connsiteY0" fmla="*/ 76277 h 80461"/>
                <a:gd name="connsiteX1" fmla="*/ 52461 w 54713"/>
                <a:gd name="connsiteY1" fmla="*/ 36690 h 80461"/>
                <a:gd name="connsiteX2" fmla="*/ 4828 w 54713"/>
                <a:gd name="connsiteY2" fmla="*/ 4828 h 8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713" h="80461">
                  <a:moveTo>
                    <a:pt x="52461" y="76277"/>
                  </a:moveTo>
                  <a:lnTo>
                    <a:pt x="52461" y="36690"/>
                  </a:lnTo>
                  <a:lnTo>
                    <a:pt x="4828" y="482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311">
              <a:extLst>
                <a:ext uri="{FF2B5EF4-FFF2-40B4-BE49-F238E27FC236}">
                  <a16:creationId xmlns:a16="http://schemas.microsoft.com/office/drawing/2014/main" id="{588526EA-D5A4-5343-BDAC-08077D77059E}"/>
                </a:ext>
              </a:extLst>
            </p:cNvPr>
            <p:cNvSpPr/>
            <p:nvPr/>
          </p:nvSpPr>
          <p:spPr>
            <a:xfrm>
              <a:off x="10212102" y="599633"/>
              <a:ext cx="9655" cy="93335"/>
            </a:xfrm>
            <a:custGeom>
              <a:avLst/>
              <a:gdLst>
                <a:gd name="connsiteX0" fmla="*/ 4828 w 9655"/>
                <a:gd name="connsiteY0" fmla="*/ 4828 h 93334"/>
                <a:gd name="connsiteX1" fmla="*/ 4828 w 9655"/>
                <a:gd name="connsiteY1" fmla="*/ 46989 h 93334"/>
                <a:gd name="connsiteX2" fmla="*/ 4828 w 9655"/>
                <a:gd name="connsiteY2" fmla="*/ 89473 h 9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5" h="93334">
                  <a:moveTo>
                    <a:pt x="4828" y="4828"/>
                  </a:moveTo>
                  <a:lnTo>
                    <a:pt x="4828" y="46989"/>
                  </a:lnTo>
                  <a:lnTo>
                    <a:pt x="4828" y="89473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312">
              <a:extLst>
                <a:ext uri="{FF2B5EF4-FFF2-40B4-BE49-F238E27FC236}">
                  <a16:creationId xmlns:a16="http://schemas.microsoft.com/office/drawing/2014/main" id="{D0691752-7458-A04C-94C2-4AAFB576E4AD}"/>
                </a:ext>
              </a:extLst>
            </p:cNvPr>
            <p:cNvSpPr/>
            <p:nvPr/>
          </p:nvSpPr>
          <p:spPr>
            <a:xfrm>
              <a:off x="10164469" y="663680"/>
              <a:ext cx="54714" cy="32184"/>
            </a:xfrm>
            <a:custGeom>
              <a:avLst/>
              <a:gdLst>
                <a:gd name="connsiteX0" fmla="*/ 4828 w 54713"/>
                <a:gd name="connsiteY0" fmla="*/ 4828 h 32184"/>
                <a:gd name="connsiteX1" fmla="*/ 52461 w 54713"/>
                <a:gd name="connsiteY1" fmla="*/ 28644 h 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32184">
                  <a:moveTo>
                    <a:pt x="4828" y="4828"/>
                  </a:moveTo>
                  <a:lnTo>
                    <a:pt x="52461" y="28644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313">
              <a:extLst>
                <a:ext uri="{FF2B5EF4-FFF2-40B4-BE49-F238E27FC236}">
                  <a16:creationId xmlns:a16="http://schemas.microsoft.com/office/drawing/2014/main" id="{2A0662D7-1811-9E41-A7E1-A0E92548FFBA}"/>
                </a:ext>
              </a:extLst>
            </p:cNvPr>
            <p:cNvSpPr/>
            <p:nvPr/>
          </p:nvSpPr>
          <p:spPr>
            <a:xfrm>
              <a:off x="10132928" y="536552"/>
              <a:ext cx="38621" cy="9655"/>
            </a:xfrm>
            <a:custGeom>
              <a:avLst/>
              <a:gdLst>
                <a:gd name="connsiteX0" fmla="*/ 36368 w 38621"/>
                <a:gd name="connsiteY0" fmla="*/ 4828 h 9655"/>
                <a:gd name="connsiteX1" fmla="*/ 4828 w 38621"/>
                <a:gd name="connsiteY1" fmla="*/ 4828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21" h="9655">
                  <a:moveTo>
                    <a:pt x="36368" y="4828"/>
                  </a:moveTo>
                  <a:lnTo>
                    <a:pt x="4828" y="4828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314">
              <a:extLst>
                <a:ext uri="{FF2B5EF4-FFF2-40B4-BE49-F238E27FC236}">
                  <a16:creationId xmlns:a16="http://schemas.microsoft.com/office/drawing/2014/main" id="{65A87ECE-08A5-724F-8326-5FDC49240E84}"/>
                </a:ext>
              </a:extLst>
            </p:cNvPr>
            <p:cNvSpPr/>
            <p:nvPr/>
          </p:nvSpPr>
          <p:spPr>
            <a:xfrm>
              <a:off x="10021570" y="751222"/>
              <a:ext cx="54714" cy="9655"/>
            </a:xfrm>
            <a:custGeom>
              <a:avLst/>
              <a:gdLst>
                <a:gd name="connsiteX0" fmla="*/ 4828 w 54713"/>
                <a:gd name="connsiteY0" fmla="*/ 4828 h 9655"/>
                <a:gd name="connsiteX1" fmla="*/ 52461 w 54713"/>
                <a:gd name="connsiteY1" fmla="*/ 4828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9655">
                  <a:moveTo>
                    <a:pt x="4828" y="4828"/>
                  </a:moveTo>
                  <a:lnTo>
                    <a:pt x="52461" y="4828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315">
              <a:extLst>
                <a:ext uri="{FF2B5EF4-FFF2-40B4-BE49-F238E27FC236}">
                  <a16:creationId xmlns:a16="http://schemas.microsoft.com/office/drawing/2014/main" id="{6D8806CF-306B-974E-9871-15A9994EA225}"/>
                </a:ext>
              </a:extLst>
            </p:cNvPr>
            <p:cNvSpPr/>
            <p:nvPr/>
          </p:nvSpPr>
          <p:spPr>
            <a:xfrm>
              <a:off x="10101065" y="520781"/>
              <a:ext cx="38621" cy="38621"/>
            </a:xfrm>
            <a:custGeom>
              <a:avLst/>
              <a:gdLst>
                <a:gd name="connsiteX0" fmla="*/ 36368 w 38621"/>
                <a:gd name="connsiteY0" fmla="*/ 20598 h 38621"/>
                <a:gd name="connsiteX1" fmla="*/ 20598 w 38621"/>
                <a:gd name="connsiteY1" fmla="*/ 36368 h 38621"/>
                <a:gd name="connsiteX2" fmla="*/ 4828 w 38621"/>
                <a:gd name="connsiteY2" fmla="*/ 20598 h 38621"/>
                <a:gd name="connsiteX3" fmla="*/ 20598 w 38621"/>
                <a:gd name="connsiteY3" fmla="*/ 4828 h 38621"/>
                <a:gd name="connsiteX4" fmla="*/ 36368 w 38621"/>
                <a:gd name="connsiteY4" fmla="*/ 2059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21" h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316">
              <a:extLst>
                <a:ext uri="{FF2B5EF4-FFF2-40B4-BE49-F238E27FC236}">
                  <a16:creationId xmlns:a16="http://schemas.microsoft.com/office/drawing/2014/main" id="{67F164A5-61FC-5C4C-9EFA-F1FF656CEA56}"/>
                </a:ext>
              </a:extLst>
            </p:cNvPr>
            <p:cNvSpPr/>
            <p:nvPr/>
          </p:nvSpPr>
          <p:spPr>
            <a:xfrm>
              <a:off x="10132928" y="639864"/>
              <a:ext cx="38621" cy="38621"/>
            </a:xfrm>
            <a:custGeom>
              <a:avLst/>
              <a:gdLst>
                <a:gd name="connsiteX0" fmla="*/ 36368 w 38621"/>
                <a:gd name="connsiteY0" fmla="*/ 20598 h 38621"/>
                <a:gd name="connsiteX1" fmla="*/ 20598 w 38621"/>
                <a:gd name="connsiteY1" fmla="*/ 36368 h 38621"/>
                <a:gd name="connsiteX2" fmla="*/ 4828 w 38621"/>
                <a:gd name="connsiteY2" fmla="*/ 20598 h 38621"/>
                <a:gd name="connsiteX3" fmla="*/ 20598 w 38621"/>
                <a:gd name="connsiteY3" fmla="*/ 4828 h 38621"/>
                <a:gd name="connsiteX4" fmla="*/ 36368 w 38621"/>
                <a:gd name="connsiteY4" fmla="*/ 2059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21" h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317">
              <a:extLst>
                <a:ext uri="{FF2B5EF4-FFF2-40B4-BE49-F238E27FC236}">
                  <a16:creationId xmlns:a16="http://schemas.microsoft.com/office/drawing/2014/main" id="{A62108AA-D6AC-1A40-A89C-65A22B11AD5D}"/>
                </a:ext>
              </a:extLst>
            </p:cNvPr>
            <p:cNvSpPr/>
            <p:nvPr/>
          </p:nvSpPr>
          <p:spPr>
            <a:xfrm>
              <a:off x="10069203" y="600277"/>
              <a:ext cx="38621" cy="38621"/>
            </a:xfrm>
            <a:custGeom>
              <a:avLst/>
              <a:gdLst>
                <a:gd name="connsiteX0" fmla="*/ 36368 w 38621"/>
                <a:gd name="connsiteY0" fmla="*/ 20598 h 38621"/>
                <a:gd name="connsiteX1" fmla="*/ 20598 w 38621"/>
                <a:gd name="connsiteY1" fmla="*/ 36368 h 38621"/>
                <a:gd name="connsiteX2" fmla="*/ 4828 w 38621"/>
                <a:gd name="connsiteY2" fmla="*/ 20598 h 38621"/>
                <a:gd name="connsiteX3" fmla="*/ 20598 w 38621"/>
                <a:gd name="connsiteY3" fmla="*/ 4828 h 38621"/>
                <a:gd name="connsiteX4" fmla="*/ 36368 w 38621"/>
                <a:gd name="connsiteY4" fmla="*/ 2059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21" h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321">
              <a:extLst>
                <a:ext uri="{FF2B5EF4-FFF2-40B4-BE49-F238E27FC236}">
                  <a16:creationId xmlns:a16="http://schemas.microsoft.com/office/drawing/2014/main" id="{544F1F5F-76D2-DA4D-882C-D81A79A95B72}"/>
                </a:ext>
              </a:extLst>
            </p:cNvPr>
            <p:cNvSpPr/>
            <p:nvPr/>
          </p:nvSpPr>
          <p:spPr>
            <a:xfrm>
              <a:off x="10069203" y="735452"/>
              <a:ext cx="38621" cy="38621"/>
            </a:xfrm>
            <a:custGeom>
              <a:avLst/>
              <a:gdLst>
                <a:gd name="connsiteX0" fmla="*/ 36368 w 38621"/>
                <a:gd name="connsiteY0" fmla="*/ 20598 h 38621"/>
                <a:gd name="connsiteX1" fmla="*/ 20598 w 38621"/>
                <a:gd name="connsiteY1" fmla="*/ 36368 h 38621"/>
                <a:gd name="connsiteX2" fmla="*/ 4828 w 38621"/>
                <a:gd name="connsiteY2" fmla="*/ 20598 h 38621"/>
                <a:gd name="connsiteX3" fmla="*/ 20598 w 38621"/>
                <a:gd name="connsiteY3" fmla="*/ 4828 h 38621"/>
                <a:gd name="connsiteX4" fmla="*/ 36368 w 38621"/>
                <a:gd name="connsiteY4" fmla="*/ 20598 h 3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21" h="38621">
                  <a:moveTo>
                    <a:pt x="36368" y="20598"/>
                  </a:moveTo>
                  <a:cubicBezTo>
                    <a:pt x="36368" y="29308"/>
                    <a:pt x="29308" y="36368"/>
                    <a:pt x="20598" y="36368"/>
                  </a:cubicBezTo>
                  <a:cubicBezTo>
                    <a:pt x="11888" y="36368"/>
                    <a:pt x="4828" y="29308"/>
                    <a:pt x="4828" y="20598"/>
                  </a:cubicBezTo>
                  <a:cubicBezTo>
                    <a:pt x="4828" y="11888"/>
                    <a:pt x="11888" y="4828"/>
                    <a:pt x="20598" y="4828"/>
                  </a:cubicBezTo>
                  <a:cubicBezTo>
                    <a:pt x="29308" y="4828"/>
                    <a:pt x="36368" y="11888"/>
                    <a:pt x="36368" y="20598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323">
              <a:extLst>
                <a:ext uri="{FF2B5EF4-FFF2-40B4-BE49-F238E27FC236}">
                  <a16:creationId xmlns:a16="http://schemas.microsoft.com/office/drawing/2014/main" id="{DE9568FD-0CA5-F24D-85C0-0A1ACB54BCFA}"/>
                </a:ext>
              </a:extLst>
            </p:cNvPr>
            <p:cNvSpPr/>
            <p:nvPr/>
          </p:nvSpPr>
          <p:spPr>
            <a:xfrm>
              <a:off x="10021570" y="449332"/>
              <a:ext cx="199544" cy="389432"/>
            </a:xfrm>
            <a:custGeom>
              <a:avLst/>
              <a:gdLst>
                <a:gd name="connsiteX0" fmla="*/ 52461 w 199543"/>
                <a:gd name="connsiteY0" fmla="*/ 163497 h 389431"/>
                <a:gd name="connsiteX1" fmla="*/ 4828 w 199543"/>
                <a:gd name="connsiteY1" fmla="*/ 131956 h 389431"/>
                <a:gd name="connsiteX2" fmla="*/ 4828 w 199543"/>
                <a:gd name="connsiteY2" fmla="*/ 36368 h 389431"/>
                <a:gd name="connsiteX3" fmla="*/ 52461 w 199543"/>
                <a:gd name="connsiteY3" fmla="*/ 4828 h 389431"/>
                <a:gd name="connsiteX4" fmla="*/ 147727 w 199543"/>
                <a:gd name="connsiteY4" fmla="*/ 61794 h 389431"/>
                <a:gd name="connsiteX5" fmla="*/ 147727 w 199543"/>
                <a:gd name="connsiteY5" fmla="*/ 123588 h 389431"/>
                <a:gd name="connsiteX6" fmla="*/ 195360 w 199543"/>
                <a:gd name="connsiteY6" fmla="*/ 150623 h 389431"/>
                <a:gd name="connsiteX7" fmla="*/ 195360 w 199543"/>
                <a:gd name="connsiteY7" fmla="*/ 197291 h 389431"/>
                <a:gd name="connsiteX8" fmla="*/ 195360 w 199543"/>
                <a:gd name="connsiteY8" fmla="*/ 242993 h 389431"/>
                <a:gd name="connsiteX9" fmla="*/ 147727 w 199543"/>
                <a:gd name="connsiteY9" fmla="*/ 274855 h 389431"/>
                <a:gd name="connsiteX10" fmla="*/ 147727 w 199543"/>
                <a:gd name="connsiteY10" fmla="*/ 330534 h 389431"/>
                <a:gd name="connsiteX11" fmla="*/ 52461 w 199543"/>
                <a:gd name="connsiteY11" fmla="*/ 385892 h 389431"/>
                <a:gd name="connsiteX12" fmla="*/ 4828 w 199543"/>
                <a:gd name="connsiteY12" fmla="*/ 362075 h 389431"/>
                <a:gd name="connsiteX13" fmla="*/ 4828 w 199543"/>
                <a:gd name="connsiteY13" fmla="*/ 197934 h 38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543" h="389431">
                  <a:moveTo>
                    <a:pt x="52461" y="163497"/>
                  </a:moveTo>
                  <a:lnTo>
                    <a:pt x="4828" y="131956"/>
                  </a:lnTo>
                  <a:lnTo>
                    <a:pt x="4828" y="36368"/>
                  </a:lnTo>
                  <a:lnTo>
                    <a:pt x="52461" y="4828"/>
                  </a:lnTo>
                  <a:lnTo>
                    <a:pt x="147727" y="61794"/>
                  </a:lnTo>
                  <a:lnTo>
                    <a:pt x="147727" y="123588"/>
                  </a:lnTo>
                  <a:lnTo>
                    <a:pt x="195360" y="150623"/>
                  </a:lnTo>
                  <a:lnTo>
                    <a:pt x="195360" y="197291"/>
                  </a:lnTo>
                  <a:lnTo>
                    <a:pt x="195360" y="242993"/>
                  </a:lnTo>
                  <a:lnTo>
                    <a:pt x="147727" y="274855"/>
                  </a:lnTo>
                  <a:lnTo>
                    <a:pt x="147727" y="330534"/>
                  </a:lnTo>
                  <a:lnTo>
                    <a:pt x="52461" y="385892"/>
                  </a:lnTo>
                  <a:lnTo>
                    <a:pt x="4828" y="362075"/>
                  </a:lnTo>
                  <a:lnTo>
                    <a:pt x="4828" y="197934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1" name="Graphic 122">
            <a:extLst>
              <a:ext uri="{FF2B5EF4-FFF2-40B4-BE49-F238E27FC236}">
                <a16:creationId xmlns:a16="http://schemas.microsoft.com/office/drawing/2014/main" id="{16422BD7-17B3-684D-A722-51974B6D6113}"/>
              </a:ext>
            </a:extLst>
          </p:cNvPr>
          <p:cNvGrpSpPr/>
          <p:nvPr/>
        </p:nvGrpSpPr>
        <p:grpSpPr>
          <a:xfrm>
            <a:off x="8709654" y="3625356"/>
            <a:ext cx="451987" cy="451987"/>
            <a:chOff x="5401662" y="1547156"/>
            <a:chExt cx="643689" cy="643689"/>
          </a:xfrm>
        </p:grpSpPr>
        <p:sp>
          <p:nvSpPr>
            <p:cNvPr id="212" name="Freeform: Shape 359">
              <a:extLst>
                <a:ext uri="{FF2B5EF4-FFF2-40B4-BE49-F238E27FC236}">
                  <a16:creationId xmlns:a16="http://schemas.microsoft.com/office/drawing/2014/main" id="{C888B399-AA23-314A-BEA5-974D24F262FD}"/>
                </a:ext>
              </a:extLst>
            </p:cNvPr>
            <p:cNvSpPr/>
            <p:nvPr/>
          </p:nvSpPr>
          <p:spPr>
            <a:xfrm>
              <a:off x="5551642" y="1656583"/>
              <a:ext cx="341155" cy="421616"/>
            </a:xfrm>
            <a:custGeom>
              <a:avLst/>
              <a:gdLst>
                <a:gd name="connsiteX0" fmla="*/ 171865 w 341155"/>
                <a:gd name="connsiteY0" fmla="*/ 4828 h 421616"/>
                <a:gd name="connsiteX1" fmla="*/ 4828 w 341155"/>
                <a:gd name="connsiteY1" fmla="*/ 65656 h 421616"/>
                <a:gd name="connsiteX2" fmla="*/ 4828 w 341155"/>
                <a:gd name="connsiteY2" fmla="*/ 190532 h 421616"/>
                <a:gd name="connsiteX3" fmla="*/ 4828 w 341155"/>
                <a:gd name="connsiteY3" fmla="*/ 303821 h 421616"/>
                <a:gd name="connsiteX4" fmla="*/ 4828 w 341155"/>
                <a:gd name="connsiteY4" fmla="*/ 358857 h 421616"/>
                <a:gd name="connsiteX5" fmla="*/ 95910 w 341155"/>
                <a:gd name="connsiteY5" fmla="*/ 413570 h 421616"/>
                <a:gd name="connsiteX6" fmla="*/ 136462 w 341155"/>
                <a:gd name="connsiteY6" fmla="*/ 418398 h 421616"/>
                <a:gd name="connsiteX7" fmla="*/ 153842 w 341155"/>
                <a:gd name="connsiteY7" fmla="*/ 419363 h 421616"/>
                <a:gd name="connsiteX8" fmla="*/ 171865 w 341155"/>
                <a:gd name="connsiteY8" fmla="*/ 419685 h 421616"/>
                <a:gd name="connsiteX9" fmla="*/ 171865 w 341155"/>
                <a:gd name="connsiteY9" fmla="*/ 419685 h 421616"/>
                <a:gd name="connsiteX10" fmla="*/ 171865 w 341155"/>
                <a:gd name="connsiteY10" fmla="*/ 419685 h 421616"/>
                <a:gd name="connsiteX11" fmla="*/ 189888 w 341155"/>
                <a:gd name="connsiteY11" fmla="*/ 419363 h 421616"/>
                <a:gd name="connsiteX12" fmla="*/ 207268 w 341155"/>
                <a:gd name="connsiteY12" fmla="*/ 418398 h 421616"/>
                <a:gd name="connsiteX13" fmla="*/ 247820 w 341155"/>
                <a:gd name="connsiteY13" fmla="*/ 413570 h 421616"/>
                <a:gd name="connsiteX14" fmla="*/ 338902 w 341155"/>
                <a:gd name="connsiteY14" fmla="*/ 358857 h 421616"/>
                <a:gd name="connsiteX15" fmla="*/ 338902 w 341155"/>
                <a:gd name="connsiteY15" fmla="*/ 302212 h 421616"/>
                <a:gd name="connsiteX16" fmla="*/ 338902 w 341155"/>
                <a:gd name="connsiteY16" fmla="*/ 188923 h 421616"/>
                <a:gd name="connsiteX17" fmla="*/ 338902 w 341155"/>
                <a:gd name="connsiteY17" fmla="*/ 159635 h 421616"/>
                <a:gd name="connsiteX18" fmla="*/ 338902 w 341155"/>
                <a:gd name="connsiteY18" fmla="*/ 65656 h 421616"/>
                <a:gd name="connsiteX19" fmla="*/ 171865 w 341155"/>
                <a:gd name="connsiteY19" fmla="*/ 4828 h 4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1155" h="421616">
                  <a:moveTo>
                    <a:pt x="171865" y="4828"/>
                  </a:moveTo>
                  <a:cubicBezTo>
                    <a:pt x="75312" y="4828"/>
                    <a:pt x="4828" y="32184"/>
                    <a:pt x="4828" y="65656"/>
                  </a:cubicBezTo>
                  <a:lnTo>
                    <a:pt x="4828" y="190532"/>
                  </a:lnTo>
                  <a:lnTo>
                    <a:pt x="4828" y="303821"/>
                  </a:lnTo>
                  <a:lnTo>
                    <a:pt x="4828" y="358857"/>
                  </a:lnTo>
                  <a:cubicBezTo>
                    <a:pt x="4828" y="382995"/>
                    <a:pt x="37334" y="403915"/>
                    <a:pt x="95910" y="413570"/>
                  </a:cubicBezTo>
                  <a:cubicBezTo>
                    <a:pt x="108783" y="415823"/>
                    <a:pt x="122301" y="417432"/>
                    <a:pt x="136462" y="418398"/>
                  </a:cubicBezTo>
                  <a:cubicBezTo>
                    <a:pt x="142255" y="418720"/>
                    <a:pt x="148048" y="419042"/>
                    <a:pt x="153842" y="419363"/>
                  </a:cubicBezTo>
                  <a:cubicBezTo>
                    <a:pt x="159635" y="419685"/>
                    <a:pt x="165750" y="419685"/>
                    <a:pt x="171865" y="419685"/>
                  </a:cubicBezTo>
                  <a:lnTo>
                    <a:pt x="171865" y="419685"/>
                  </a:lnTo>
                  <a:lnTo>
                    <a:pt x="171865" y="419685"/>
                  </a:lnTo>
                  <a:cubicBezTo>
                    <a:pt x="177980" y="419685"/>
                    <a:pt x="183773" y="419685"/>
                    <a:pt x="189888" y="419363"/>
                  </a:cubicBezTo>
                  <a:cubicBezTo>
                    <a:pt x="195681" y="419042"/>
                    <a:pt x="201475" y="418720"/>
                    <a:pt x="207268" y="418398"/>
                  </a:cubicBezTo>
                  <a:cubicBezTo>
                    <a:pt x="221429" y="417432"/>
                    <a:pt x="234946" y="415823"/>
                    <a:pt x="247820" y="413570"/>
                  </a:cubicBezTo>
                  <a:cubicBezTo>
                    <a:pt x="306396" y="403593"/>
                    <a:pt x="338902" y="382995"/>
                    <a:pt x="338902" y="358857"/>
                  </a:cubicBezTo>
                  <a:lnTo>
                    <a:pt x="338902" y="302212"/>
                  </a:lnTo>
                  <a:lnTo>
                    <a:pt x="338902" y="188923"/>
                  </a:lnTo>
                  <a:lnTo>
                    <a:pt x="338902" y="159635"/>
                  </a:lnTo>
                  <a:lnTo>
                    <a:pt x="338902" y="65656"/>
                  </a:lnTo>
                  <a:cubicBezTo>
                    <a:pt x="338902" y="32184"/>
                    <a:pt x="268418" y="4828"/>
                    <a:pt x="171865" y="4828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360">
              <a:extLst>
                <a:ext uri="{FF2B5EF4-FFF2-40B4-BE49-F238E27FC236}">
                  <a16:creationId xmlns:a16="http://schemas.microsoft.com/office/drawing/2014/main" id="{51D5A5FD-F8BE-6A4C-B0DB-078B30638FB6}"/>
                </a:ext>
              </a:extLst>
            </p:cNvPr>
            <p:cNvSpPr/>
            <p:nvPr/>
          </p:nvSpPr>
          <p:spPr>
            <a:xfrm>
              <a:off x="5551642" y="1656583"/>
              <a:ext cx="341155" cy="119082"/>
            </a:xfrm>
            <a:custGeom>
              <a:avLst/>
              <a:gdLst>
                <a:gd name="connsiteX0" fmla="*/ 338902 w 341155"/>
                <a:gd name="connsiteY0" fmla="*/ 63403 h 119082"/>
                <a:gd name="connsiteX1" fmla="*/ 171865 w 341155"/>
                <a:gd name="connsiteY1" fmla="*/ 115542 h 119082"/>
                <a:gd name="connsiteX2" fmla="*/ 4828 w 341155"/>
                <a:gd name="connsiteY2" fmla="*/ 63403 h 119082"/>
                <a:gd name="connsiteX3" fmla="*/ 171865 w 341155"/>
                <a:gd name="connsiteY3" fmla="*/ 4828 h 119082"/>
                <a:gd name="connsiteX4" fmla="*/ 338902 w 341155"/>
                <a:gd name="connsiteY4" fmla="*/ 63403 h 1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155" h="119082">
                  <a:moveTo>
                    <a:pt x="338902" y="63403"/>
                  </a:moveTo>
                  <a:cubicBezTo>
                    <a:pt x="338902" y="92048"/>
                    <a:pt x="268740" y="115542"/>
                    <a:pt x="171865" y="115542"/>
                  </a:cubicBezTo>
                  <a:cubicBezTo>
                    <a:pt x="74990" y="115542"/>
                    <a:pt x="4828" y="92369"/>
                    <a:pt x="4828" y="63403"/>
                  </a:cubicBezTo>
                  <a:cubicBezTo>
                    <a:pt x="4828" y="34437"/>
                    <a:pt x="75312" y="4828"/>
                    <a:pt x="171865" y="4828"/>
                  </a:cubicBezTo>
                  <a:cubicBezTo>
                    <a:pt x="268418" y="4828"/>
                    <a:pt x="338902" y="34437"/>
                    <a:pt x="338902" y="63403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361">
              <a:extLst>
                <a:ext uri="{FF2B5EF4-FFF2-40B4-BE49-F238E27FC236}">
                  <a16:creationId xmlns:a16="http://schemas.microsoft.com/office/drawing/2014/main" id="{CD4EBFDB-3C80-7F4E-80A6-2D25F2D0BA83}"/>
                </a:ext>
              </a:extLst>
            </p:cNvPr>
            <p:cNvSpPr/>
            <p:nvPr/>
          </p:nvSpPr>
          <p:spPr>
            <a:xfrm>
              <a:off x="5551642" y="1818471"/>
              <a:ext cx="341155" cy="61150"/>
            </a:xfrm>
            <a:custGeom>
              <a:avLst/>
              <a:gdLst>
                <a:gd name="connsiteX0" fmla="*/ 338902 w 341155"/>
                <a:gd name="connsiteY0" fmla="*/ 4828 h 61150"/>
                <a:gd name="connsiteX1" fmla="*/ 171865 w 341155"/>
                <a:gd name="connsiteY1" fmla="*/ 56966 h 61150"/>
                <a:gd name="connsiteX2" fmla="*/ 4828 w 341155"/>
                <a:gd name="connsiteY2" fmla="*/ 4828 h 6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155" h="61150">
                  <a:moveTo>
                    <a:pt x="338902" y="4828"/>
                  </a:moveTo>
                  <a:cubicBezTo>
                    <a:pt x="338902" y="33472"/>
                    <a:pt x="268740" y="56966"/>
                    <a:pt x="171865" y="56966"/>
                  </a:cubicBezTo>
                  <a:cubicBezTo>
                    <a:pt x="74990" y="56966"/>
                    <a:pt x="4828" y="33794"/>
                    <a:pt x="4828" y="4828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362">
              <a:extLst>
                <a:ext uri="{FF2B5EF4-FFF2-40B4-BE49-F238E27FC236}">
                  <a16:creationId xmlns:a16="http://schemas.microsoft.com/office/drawing/2014/main" id="{119E1D69-982C-8646-8079-4CFCC3ECF3C9}"/>
                </a:ext>
              </a:extLst>
            </p:cNvPr>
            <p:cNvSpPr/>
            <p:nvPr/>
          </p:nvSpPr>
          <p:spPr>
            <a:xfrm>
              <a:off x="5551642" y="1920817"/>
              <a:ext cx="341155" cy="61150"/>
            </a:xfrm>
            <a:custGeom>
              <a:avLst/>
              <a:gdLst>
                <a:gd name="connsiteX0" fmla="*/ 338902 w 341155"/>
                <a:gd name="connsiteY0" fmla="*/ 4828 h 61150"/>
                <a:gd name="connsiteX1" fmla="*/ 171865 w 341155"/>
                <a:gd name="connsiteY1" fmla="*/ 56966 h 61150"/>
                <a:gd name="connsiteX2" fmla="*/ 4828 w 341155"/>
                <a:gd name="connsiteY2" fmla="*/ 4828 h 6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155" h="61150">
                  <a:moveTo>
                    <a:pt x="338902" y="4828"/>
                  </a:moveTo>
                  <a:cubicBezTo>
                    <a:pt x="338902" y="33472"/>
                    <a:pt x="268740" y="56966"/>
                    <a:pt x="171865" y="56966"/>
                  </a:cubicBezTo>
                  <a:cubicBezTo>
                    <a:pt x="74990" y="56966"/>
                    <a:pt x="4828" y="33794"/>
                    <a:pt x="4828" y="4828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363">
              <a:extLst>
                <a:ext uri="{FF2B5EF4-FFF2-40B4-BE49-F238E27FC236}">
                  <a16:creationId xmlns:a16="http://schemas.microsoft.com/office/drawing/2014/main" id="{11AED46A-B71D-EC49-83D9-80D8C7131C2E}"/>
                </a:ext>
              </a:extLst>
            </p:cNvPr>
            <p:cNvSpPr/>
            <p:nvPr/>
          </p:nvSpPr>
          <p:spPr>
            <a:xfrm>
              <a:off x="5551642" y="1656583"/>
              <a:ext cx="341155" cy="421616"/>
            </a:xfrm>
            <a:custGeom>
              <a:avLst/>
              <a:gdLst>
                <a:gd name="connsiteX0" fmla="*/ 171865 w 341155"/>
                <a:gd name="connsiteY0" fmla="*/ 4828 h 421616"/>
                <a:gd name="connsiteX1" fmla="*/ 4828 w 341155"/>
                <a:gd name="connsiteY1" fmla="*/ 65656 h 421616"/>
                <a:gd name="connsiteX2" fmla="*/ 4828 w 341155"/>
                <a:gd name="connsiteY2" fmla="*/ 190532 h 421616"/>
                <a:gd name="connsiteX3" fmla="*/ 4828 w 341155"/>
                <a:gd name="connsiteY3" fmla="*/ 303821 h 421616"/>
                <a:gd name="connsiteX4" fmla="*/ 4828 w 341155"/>
                <a:gd name="connsiteY4" fmla="*/ 358857 h 421616"/>
                <a:gd name="connsiteX5" fmla="*/ 95910 w 341155"/>
                <a:gd name="connsiteY5" fmla="*/ 413570 h 421616"/>
                <a:gd name="connsiteX6" fmla="*/ 136462 w 341155"/>
                <a:gd name="connsiteY6" fmla="*/ 418398 h 421616"/>
                <a:gd name="connsiteX7" fmla="*/ 153842 w 341155"/>
                <a:gd name="connsiteY7" fmla="*/ 419363 h 421616"/>
                <a:gd name="connsiteX8" fmla="*/ 171865 w 341155"/>
                <a:gd name="connsiteY8" fmla="*/ 419685 h 421616"/>
                <a:gd name="connsiteX9" fmla="*/ 171865 w 341155"/>
                <a:gd name="connsiteY9" fmla="*/ 419685 h 421616"/>
                <a:gd name="connsiteX10" fmla="*/ 171865 w 341155"/>
                <a:gd name="connsiteY10" fmla="*/ 419685 h 421616"/>
                <a:gd name="connsiteX11" fmla="*/ 189888 w 341155"/>
                <a:gd name="connsiteY11" fmla="*/ 419363 h 421616"/>
                <a:gd name="connsiteX12" fmla="*/ 207268 w 341155"/>
                <a:gd name="connsiteY12" fmla="*/ 418398 h 421616"/>
                <a:gd name="connsiteX13" fmla="*/ 247820 w 341155"/>
                <a:gd name="connsiteY13" fmla="*/ 413570 h 421616"/>
                <a:gd name="connsiteX14" fmla="*/ 338902 w 341155"/>
                <a:gd name="connsiteY14" fmla="*/ 358857 h 421616"/>
                <a:gd name="connsiteX15" fmla="*/ 338902 w 341155"/>
                <a:gd name="connsiteY15" fmla="*/ 302212 h 421616"/>
                <a:gd name="connsiteX16" fmla="*/ 338902 w 341155"/>
                <a:gd name="connsiteY16" fmla="*/ 188923 h 421616"/>
                <a:gd name="connsiteX17" fmla="*/ 338902 w 341155"/>
                <a:gd name="connsiteY17" fmla="*/ 159635 h 421616"/>
                <a:gd name="connsiteX18" fmla="*/ 338902 w 341155"/>
                <a:gd name="connsiteY18" fmla="*/ 65656 h 421616"/>
                <a:gd name="connsiteX19" fmla="*/ 171865 w 341155"/>
                <a:gd name="connsiteY19" fmla="*/ 4828 h 4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1155" h="421616">
                  <a:moveTo>
                    <a:pt x="171865" y="4828"/>
                  </a:moveTo>
                  <a:cubicBezTo>
                    <a:pt x="75312" y="4828"/>
                    <a:pt x="4828" y="32184"/>
                    <a:pt x="4828" y="65656"/>
                  </a:cubicBezTo>
                  <a:lnTo>
                    <a:pt x="4828" y="190532"/>
                  </a:lnTo>
                  <a:lnTo>
                    <a:pt x="4828" y="303821"/>
                  </a:lnTo>
                  <a:lnTo>
                    <a:pt x="4828" y="358857"/>
                  </a:lnTo>
                  <a:cubicBezTo>
                    <a:pt x="4828" y="382995"/>
                    <a:pt x="37334" y="403915"/>
                    <a:pt x="95910" y="413570"/>
                  </a:cubicBezTo>
                  <a:cubicBezTo>
                    <a:pt x="108783" y="415823"/>
                    <a:pt x="122301" y="417432"/>
                    <a:pt x="136462" y="418398"/>
                  </a:cubicBezTo>
                  <a:cubicBezTo>
                    <a:pt x="142255" y="418720"/>
                    <a:pt x="148048" y="419042"/>
                    <a:pt x="153842" y="419363"/>
                  </a:cubicBezTo>
                  <a:cubicBezTo>
                    <a:pt x="159635" y="419685"/>
                    <a:pt x="165750" y="419685"/>
                    <a:pt x="171865" y="419685"/>
                  </a:cubicBezTo>
                  <a:lnTo>
                    <a:pt x="171865" y="419685"/>
                  </a:lnTo>
                  <a:lnTo>
                    <a:pt x="171865" y="419685"/>
                  </a:lnTo>
                  <a:cubicBezTo>
                    <a:pt x="177980" y="419685"/>
                    <a:pt x="183773" y="419685"/>
                    <a:pt x="189888" y="419363"/>
                  </a:cubicBezTo>
                  <a:cubicBezTo>
                    <a:pt x="195681" y="419042"/>
                    <a:pt x="201475" y="418720"/>
                    <a:pt x="207268" y="418398"/>
                  </a:cubicBezTo>
                  <a:cubicBezTo>
                    <a:pt x="221429" y="417432"/>
                    <a:pt x="234946" y="415823"/>
                    <a:pt x="247820" y="413570"/>
                  </a:cubicBezTo>
                  <a:cubicBezTo>
                    <a:pt x="306396" y="403593"/>
                    <a:pt x="338902" y="382995"/>
                    <a:pt x="338902" y="358857"/>
                  </a:cubicBezTo>
                  <a:lnTo>
                    <a:pt x="338902" y="302212"/>
                  </a:lnTo>
                  <a:lnTo>
                    <a:pt x="338902" y="188923"/>
                  </a:lnTo>
                  <a:lnTo>
                    <a:pt x="338902" y="159635"/>
                  </a:lnTo>
                  <a:lnTo>
                    <a:pt x="338902" y="65656"/>
                  </a:lnTo>
                  <a:cubicBezTo>
                    <a:pt x="338902" y="32184"/>
                    <a:pt x="268418" y="4828"/>
                    <a:pt x="171865" y="4828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7" name="Graphic 48">
            <a:extLst>
              <a:ext uri="{FF2B5EF4-FFF2-40B4-BE49-F238E27FC236}">
                <a16:creationId xmlns:a16="http://schemas.microsoft.com/office/drawing/2014/main" id="{D0BADBD2-DC3D-2A47-9795-D130E8511F18}"/>
              </a:ext>
            </a:extLst>
          </p:cNvPr>
          <p:cNvGrpSpPr/>
          <p:nvPr/>
        </p:nvGrpSpPr>
        <p:grpSpPr>
          <a:xfrm>
            <a:off x="8765608" y="4112082"/>
            <a:ext cx="338604" cy="295566"/>
            <a:chOff x="10063977" y="5010004"/>
            <a:chExt cx="471328" cy="411421"/>
          </a:xfrm>
        </p:grpSpPr>
        <p:sp>
          <p:nvSpPr>
            <p:cNvPr id="218" name="Freeform: Shape 365">
              <a:extLst>
                <a:ext uri="{FF2B5EF4-FFF2-40B4-BE49-F238E27FC236}">
                  <a16:creationId xmlns:a16="http://schemas.microsoft.com/office/drawing/2014/main" id="{BA1F50A4-CD3B-434F-A06B-F1B27CE5F76E}"/>
                </a:ext>
              </a:extLst>
            </p:cNvPr>
            <p:cNvSpPr/>
            <p:nvPr/>
          </p:nvSpPr>
          <p:spPr>
            <a:xfrm>
              <a:off x="10345095" y="5157191"/>
              <a:ext cx="54714" cy="67587"/>
            </a:xfrm>
            <a:custGeom>
              <a:avLst/>
              <a:gdLst>
                <a:gd name="connsiteX0" fmla="*/ 51817 w 54713"/>
                <a:gd name="connsiteY0" fmla="*/ 4828 h 67587"/>
                <a:gd name="connsiteX1" fmla="*/ 4828 w 54713"/>
                <a:gd name="connsiteY1" fmla="*/ 64691 h 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67587">
                  <a:moveTo>
                    <a:pt x="51817" y="4828"/>
                  </a:moveTo>
                  <a:lnTo>
                    <a:pt x="4828" y="64691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366">
              <a:extLst>
                <a:ext uri="{FF2B5EF4-FFF2-40B4-BE49-F238E27FC236}">
                  <a16:creationId xmlns:a16="http://schemas.microsoft.com/office/drawing/2014/main" id="{B01D2770-6F44-3747-BE19-4D391CE0A9E4}"/>
                </a:ext>
              </a:extLst>
            </p:cNvPr>
            <p:cNvSpPr/>
            <p:nvPr/>
          </p:nvSpPr>
          <p:spPr>
            <a:xfrm>
              <a:off x="10458706" y="5012361"/>
              <a:ext cx="54714" cy="67587"/>
            </a:xfrm>
            <a:custGeom>
              <a:avLst/>
              <a:gdLst>
                <a:gd name="connsiteX0" fmla="*/ 51495 w 54713"/>
                <a:gd name="connsiteY0" fmla="*/ 4828 h 67587"/>
                <a:gd name="connsiteX1" fmla="*/ 4828 w 54713"/>
                <a:gd name="connsiteY1" fmla="*/ 64691 h 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713" h="67587">
                  <a:moveTo>
                    <a:pt x="51495" y="4828"/>
                  </a:moveTo>
                  <a:lnTo>
                    <a:pt x="4828" y="64691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367">
              <a:extLst>
                <a:ext uri="{FF2B5EF4-FFF2-40B4-BE49-F238E27FC236}">
                  <a16:creationId xmlns:a16="http://schemas.microsoft.com/office/drawing/2014/main" id="{7CFDA44C-BD3A-834B-BDF2-78B308D7D05B}"/>
                </a:ext>
              </a:extLst>
            </p:cNvPr>
            <p:cNvSpPr/>
            <p:nvPr/>
          </p:nvSpPr>
          <p:spPr>
            <a:xfrm>
              <a:off x="10479948" y="5105052"/>
              <a:ext cx="48277" cy="12874"/>
            </a:xfrm>
            <a:custGeom>
              <a:avLst/>
              <a:gdLst>
                <a:gd name="connsiteX0" fmla="*/ 46346 w 48276"/>
                <a:gd name="connsiteY0" fmla="*/ 4828 h 12873"/>
                <a:gd name="connsiteX1" fmla="*/ 4828 w 48276"/>
                <a:gd name="connsiteY1" fmla="*/ 9977 h 1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276" h="12873">
                  <a:moveTo>
                    <a:pt x="46346" y="4828"/>
                  </a:moveTo>
                  <a:lnTo>
                    <a:pt x="4828" y="9977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368">
              <a:extLst>
                <a:ext uri="{FF2B5EF4-FFF2-40B4-BE49-F238E27FC236}">
                  <a16:creationId xmlns:a16="http://schemas.microsoft.com/office/drawing/2014/main" id="{04BAA051-B9F2-F148-AE2C-8E42481C965F}"/>
                </a:ext>
              </a:extLst>
            </p:cNvPr>
            <p:cNvSpPr/>
            <p:nvPr/>
          </p:nvSpPr>
          <p:spPr>
            <a:xfrm>
              <a:off x="10430384" y="5173283"/>
              <a:ext cx="12874" cy="51495"/>
            </a:xfrm>
            <a:custGeom>
              <a:avLst/>
              <a:gdLst>
                <a:gd name="connsiteX0" fmla="*/ 9655 w 12873"/>
                <a:gd name="connsiteY0" fmla="*/ 46667 h 51495"/>
                <a:gd name="connsiteX1" fmla="*/ 4828 w 12873"/>
                <a:gd name="connsiteY1" fmla="*/ 4828 h 5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73" h="51495">
                  <a:moveTo>
                    <a:pt x="9655" y="46667"/>
                  </a:moveTo>
                  <a:lnTo>
                    <a:pt x="4828" y="4828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369">
              <a:extLst>
                <a:ext uri="{FF2B5EF4-FFF2-40B4-BE49-F238E27FC236}">
                  <a16:creationId xmlns:a16="http://schemas.microsoft.com/office/drawing/2014/main" id="{1A3A6A22-03F3-EA43-BF27-7E28B63CF83E}"/>
                </a:ext>
              </a:extLst>
            </p:cNvPr>
            <p:cNvSpPr/>
            <p:nvPr/>
          </p:nvSpPr>
          <p:spPr>
            <a:xfrm>
              <a:off x="10467718" y="5148179"/>
              <a:ext cx="67587" cy="54714"/>
            </a:xfrm>
            <a:custGeom>
              <a:avLst/>
              <a:gdLst>
                <a:gd name="connsiteX0" fmla="*/ 64691 w 67587"/>
                <a:gd name="connsiteY0" fmla="*/ 51817 h 54713"/>
                <a:gd name="connsiteX1" fmla="*/ 4828 w 67587"/>
                <a:gd name="connsiteY1" fmla="*/ 4828 h 5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87" h="54713">
                  <a:moveTo>
                    <a:pt x="64691" y="51817"/>
                  </a:moveTo>
                  <a:lnTo>
                    <a:pt x="4828" y="4828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370">
              <a:extLst>
                <a:ext uri="{FF2B5EF4-FFF2-40B4-BE49-F238E27FC236}">
                  <a16:creationId xmlns:a16="http://schemas.microsoft.com/office/drawing/2014/main" id="{A20BC617-A918-ED48-A9B2-970081F935AA}"/>
                </a:ext>
              </a:extLst>
            </p:cNvPr>
            <p:cNvSpPr/>
            <p:nvPr/>
          </p:nvSpPr>
          <p:spPr>
            <a:xfrm>
              <a:off x="10063977" y="5112454"/>
              <a:ext cx="276786" cy="308971"/>
            </a:xfrm>
            <a:custGeom>
              <a:avLst/>
              <a:gdLst>
                <a:gd name="connsiteX0" fmla="*/ 172013 w 276786"/>
                <a:gd name="connsiteY0" fmla="*/ 62438 h 308970"/>
                <a:gd name="connsiteX1" fmla="*/ 9481 w 276786"/>
                <a:gd name="connsiteY1" fmla="*/ 269062 h 308970"/>
                <a:gd name="connsiteX2" fmla="*/ 13022 w 276786"/>
                <a:gd name="connsiteY2" fmla="*/ 299637 h 308970"/>
                <a:gd name="connsiteX3" fmla="*/ 13022 w 276786"/>
                <a:gd name="connsiteY3" fmla="*/ 299637 h 308970"/>
                <a:gd name="connsiteX4" fmla="*/ 43597 w 276786"/>
                <a:gd name="connsiteY4" fmla="*/ 296097 h 308970"/>
                <a:gd name="connsiteX5" fmla="*/ 272428 w 276786"/>
                <a:gd name="connsiteY5" fmla="*/ 4828 h 30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786" h="308970">
                  <a:moveTo>
                    <a:pt x="172013" y="62438"/>
                  </a:moveTo>
                  <a:lnTo>
                    <a:pt x="9481" y="269062"/>
                  </a:lnTo>
                  <a:cubicBezTo>
                    <a:pt x="2079" y="278395"/>
                    <a:pt x="3688" y="292235"/>
                    <a:pt x="13022" y="299637"/>
                  </a:cubicBezTo>
                  <a:lnTo>
                    <a:pt x="13022" y="299637"/>
                  </a:lnTo>
                  <a:cubicBezTo>
                    <a:pt x="22355" y="307040"/>
                    <a:pt x="36195" y="305430"/>
                    <a:pt x="43597" y="296097"/>
                  </a:cubicBezTo>
                  <a:lnTo>
                    <a:pt x="272428" y="4828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371">
              <a:extLst>
                <a:ext uri="{FF2B5EF4-FFF2-40B4-BE49-F238E27FC236}">
                  <a16:creationId xmlns:a16="http://schemas.microsoft.com/office/drawing/2014/main" id="{642A18F0-8C6C-5B40-AF92-EF9DA7B0F839}"/>
                </a:ext>
              </a:extLst>
            </p:cNvPr>
            <p:cNvSpPr/>
            <p:nvPr/>
          </p:nvSpPr>
          <p:spPr>
            <a:xfrm>
              <a:off x="10231162" y="5157191"/>
              <a:ext cx="19311" cy="22529"/>
            </a:xfrm>
            <a:custGeom>
              <a:avLst/>
              <a:gdLst>
                <a:gd name="connsiteX0" fmla="*/ 15127 w 19310"/>
                <a:gd name="connsiteY0" fmla="*/ 4828 h 22529"/>
                <a:gd name="connsiteX1" fmla="*/ 4828 w 19310"/>
                <a:gd name="connsiteY1" fmla="*/ 17701 h 2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310" h="22529">
                  <a:moveTo>
                    <a:pt x="15127" y="4828"/>
                  </a:moveTo>
                  <a:lnTo>
                    <a:pt x="4828" y="17701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372">
              <a:extLst>
                <a:ext uri="{FF2B5EF4-FFF2-40B4-BE49-F238E27FC236}">
                  <a16:creationId xmlns:a16="http://schemas.microsoft.com/office/drawing/2014/main" id="{2313CA3C-6578-7D46-97A7-B1E272D782A4}"/>
                </a:ext>
              </a:extLst>
            </p:cNvPr>
            <p:cNvSpPr/>
            <p:nvPr/>
          </p:nvSpPr>
          <p:spPr>
            <a:xfrm>
              <a:off x="10253369" y="5085419"/>
              <a:ext cx="51495" cy="64369"/>
            </a:xfrm>
            <a:custGeom>
              <a:avLst/>
              <a:gdLst>
                <a:gd name="connsiteX0" fmla="*/ 49242 w 51495"/>
                <a:gd name="connsiteY0" fmla="*/ 4828 h 64368"/>
                <a:gd name="connsiteX1" fmla="*/ 4828 w 51495"/>
                <a:gd name="connsiteY1" fmla="*/ 61472 h 6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95" h="64368">
                  <a:moveTo>
                    <a:pt x="49242" y="4828"/>
                  </a:moveTo>
                  <a:lnTo>
                    <a:pt x="4828" y="61472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373">
              <a:extLst>
                <a:ext uri="{FF2B5EF4-FFF2-40B4-BE49-F238E27FC236}">
                  <a16:creationId xmlns:a16="http://schemas.microsoft.com/office/drawing/2014/main" id="{8A149B93-56B9-3649-8D5E-BC866DCC4AD7}"/>
                </a:ext>
              </a:extLst>
            </p:cNvPr>
            <p:cNvSpPr/>
            <p:nvPr/>
          </p:nvSpPr>
          <p:spPr>
            <a:xfrm>
              <a:off x="10390481" y="5082715"/>
              <a:ext cx="57932" cy="61150"/>
            </a:xfrm>
            <a:custGeom>
              <a:avLst/>
              <a:gdLst>
                <a:gd name="connsiteX0" fmla="*/ 9005 w 57932"/>
                <a:gd name="connsiteY0" fmla="*/ 44545 h 61150"/>
                <a:gd name="connsiteX1" fmla="*/ 25741 w 57932"/>
                <a:gd name="connsiteY1" fmla="*/ 57740 h 61150"/>
                <a:gd name="connsiteX2" fmla="*/ 55029 w 57932"/>
                <a:gd name="connsiteY2" fmla="*/ 20406 h 61150"/>
                <a:gd name="connsiteX3" fmla="*/ 38293 w 57932"/>
                <a:gd name="connsiteY3" fmla="*/ 7211 h 61150"/>
                <a:gd name="connsiteX4" fmla="*/ 22845 w 57932"/>
                <a:gd name="connsiteY4" fmla="*/ 9142 h 61150"/>
                <a:gd name="connsiteX5" fmla="*/ 7074 w 57932"/>
                <a:gd name="connsiteY5" fmla="*/ 29096 h 61150"/>
                <a:gd name="connsiteX6" fmla="*/ 9005 w 57932"/>
                <a:gd name="connsiteY6" fmla="*/ 44545 h 6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932" h="61150">
                  <a:moveTo>
                    <a:pt x="9005" y="44545"/>
                  </a:moveTo>
                  <a:lnTo>
                    <a:pt x="25741" y="57740"/>
                  </a:lnTo>
                  <a:lnTo>
                    <a:pt x="55029" y="20406"/>
                  </a:lnTo>
                  <a:lnTo>
                    <a:pt x="38293" y="7211"/>
                  </a:lnTo>
                  <a:cubicBezTo>
                    <a:pt x="33466" y="3349"/>
                    <a:pt x="26707" y="4314"/>
                    <a:pt x="22845" y="9142"/>
                  </a:cubicBezTo>
                  <a:lnTo>
                    <a:pt x="7074" y="29096"/>
                  </a:lnTo>
                  <a:cubicBezTo>
                    <a:pt x="3534" y="33924"/>
                    <a:pt x="4178" y="40683"/>
                    <a:pt x="9005" y="44545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374">
              <a:extLst>
                <a:ext uri="{FF2B5EF4-FFF2-40B4-BE49-F238E27FC236}">
                  <a16:creationId xmlns:a16="http://schemas.microsoft.com/office/drawing/2014/main" id="{19A5C431-84F9-BB41-BA64-0CB056A652A1}"/>
                </a:ext>
              </a:extLst>
            </p:cNvPr>
            <p:cNvSpPr/>
            <p:nvPr/>
          </p:nvSpPr>
          <p:spPr>
            <a:xfrm>
              <a:off x="10387257" y="5060959"/>
              <a:ext cx="38621" cy="32184"/>
            </a:xfrm>
            <a:custGeom>
              <a:avLst/>
              <a:gdLst>
                <a:gd name="connsiteX0" fmla="*/ 4828 w 38621"/>
                <a:gd name="connsiteY0" fmla="*/ 4828 h 32184"/>
                <a:gd name="connsiteX1" fmla="*/ 16414 w 38621"/>
                <a:gd name="connsiteY1" fmla="*/ 21885 h 32184"/>
                <a:gd name="connsiteX2" fmla="*/ 35725 w 38621"/>
                <a:gd name="connsiteY2" fmla="*/ 29288 h 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621" h="32184">
                  <a:moveTo>
                    <a:pt x="4828" y="4828"/>
                  </a:moveTo>
                  <a:cubicBezTo>
                    <a:pt x="6437" y="10943"/>
                    <a:pt x="10621" y="17058"/>
                    <a:pt x="16414" y="21885"/>
                  </a:cubicBezTo>
                  <a:cubicBezTo>
                    <a:pt x="22529" y="26713"/>
                    <a:pt x="29288" y="28966"/>
                    <a:pt x="35725" y="29288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375">
              <a:extLst>
                <a:ext uri="{FF2B5EF4-FFF2-40B4-BE49-F238E27FC236}">
                  <a16:creationId xmlns:a16="http://schemas.microsoft.com/office/drawing/2014/main" id="{59722A71-DAB0-3143-B90C-C285EE42CC9E}"/>
                </a:ext>
              </a:extLst>
            </p:cNvPr>
            <p:cNvSpPr/>
            <p:nvPr/>
          </p:nvSpPr>
          <p:spPr>
            <a:xfrm>
              <a:off x="10361831" y="5093787"/>
              <a:ext cx="41840" cy="35403"/>
            </a:xfrm>
            <a:custGeom>
              <a:avLst/>
              <a:gdLst>
                <a:gd name="connsiteX0" fmla="*/ 37656 w 41839"/>
                <a:gd name="connsiteY0" fmla="*/ 30575 h 35402"/>
                <a:gd name="connsiteX1" fmla="*/ 25104 w 41839"/>
                <a:gd name="connsiteY1" fmla="*/ 12874 h 35402"/>
                <a:gd name="connsiteX2" fmla="*/ 4828 w 41839"/>
                <a:gd name="connsiteY2" fmla="*/ 4828 h 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39" h="35402">
                  <a:moveTo>
                    <a:pt x="37656" y="30575"/>
                  </a:moveTo>
                  <a:cubicBezTo>
                    <a:pt x="35725" y="24138"/>
                    <a:pt x="31541" y="17701"/>
                    <a:pt x="25104" y="12874"/>
                  </a:cubicBezTo>
                  <a:cubicBezTo>
                    <a:pt x="18667" y="8046"/>
                    <a:pt x="11586" y="5150"/>
                    <a:pt x="4828" y="4828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376">
              <a:extLst>
                <a:ext uri="{FF2B5EF4-FFF2-40B4-BE49-F238E27FC236}">
                  <a16:creationId xmlns:a16="http://schemas.microsoft.com/office/drawing/2014/main" id="{351EBA8E-34D0-4447-9F0E-919C67358C6C}"/>
                </a:ext>
              </a:extLst>
            </p:cNvPr>
            <p:cNvSpPr/>
            <p:nvPr/>
          </p:nvSpPr>
          <p:spPr>
            <a:xfrm>
              <a:off x="10220863" y="5010004"/>
              <a:ext cx="177014" cy="109427"/>
            </a:xfrm>
            <a:custGeom>
              <a:avLst/>
              <a:gdLst>
                <a:gd name="connsiteX0" fmla="*/ 145796 w 177014"/>
                <a:gd name="connsiteY0" fmla="*/ 88611 h 109427"/>
                <a:gd name="connsiteX1" fmla="*/ 115864 w 177014"/>
                <a:gd name="connsiteY1" fmla="*/ 107278 h 109427"/>
                <a:gd name="connsiteX2" fmla="*/ 81749 w 177014"/>
                <a:gd name="connsiteY2" fmla="*/ 80243 h 109427"/>
                <a:gd name="connsiteX3" fmla="*/ 93979 w 177014"/>
                <a:gd name="connsiteY3" fmla="*/ 39691 h 109427"/>
                <a:gd name="connsiteX4" fmla="*/ 8046 w 177014"/>
                <a:gd name="connsiteY4" fmla="*/ 44197 h 109427"/>
                <a:gd name="connsiteX5" fmla="*/ 4828 w 177014"/>
                <a:gd name="connsiteY5" fmla="*/ 34863 h 109427"/>
                <a:gd name="connsiteX6" fmla="*/ 127129 w 177014"/>
                <a:gd name="connsiteY6" fmla="*/ 15231 h 109427"/>
                <a:gd name="connsiteX7" fmla="*/ 174118 w 177014"/>
                <a:gd name="connsiteY7" fmla="*/ 52243 h 109427"/>
                <a:gd name="connsiteX8" fmla="*/ 145796 w 177014"/>
                <a:gd name="connsiteY8" fmla="*/ 88611 h 10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014" h="109427">
                  <a:moveTo>
                    <a:pt x="145796" y="88611"/>
                  </a:moveTo>
                  <a:lnTo>
                    <a:pt x="115864" y="107278"/>
                  </a:lnTo>
                  <a:lnTo>
                    <a:pt x="81749" y="80243"/>
                  </a:lnTo>
                  <a:cubicBezTo>
                    <a:pt x="81749" y="80243"/>
                    <a:pt x="101703" y="50956"/>
                    <a:pt x="93979" y="39691"/>
                  </a:cubicBezTo>
                  <a:cubicBezTo>
                    <a:pt x="84001" y="25208"/>
                    <a:pt x="45702" y="29392"/>
                    <a:pt x="8046" y="44197"/>
                  </a:cubicBezTo>
                  <a:lnTo>
                    <a:pt x="4828" y="34863"/>
                  </a:lnTo>
                  <a:cubicBezTo>
                    <a:pt x="4828" y="34863"/>
                    <a:pt x="86898" y="-16632"/>
                    <a:pt x="127129" y="15231"/>
                  </a:cubicBezTo>
                  <a:lnTo>
                    <a:pt x="174118" y="52243"/>
                  </a:lnTo>
                  <a:lnTo>
                    <a:pt x="145796" y="88611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377">
              <a:extLst>
                <a:ext uri="{FF2B5EF4-FFF2-40B4-BE49-F238E27FC236}">
                  <a16:creationId xmlns:a16="http://schemas.microsoft.com/office/drawing/2014/main" id="{7699910A-41AB-6E43-BC65-9E85B6411FEC}"/>
                </a:ext>
              </a:extLst>
            </p:cNvPr>
            <p:cNvSpPr/>
            <p:nvPr/>
          </p:nvSpPr>
          <p:spPr>
            <a:xfrm>
              <a:off x="10271714" y="5118569"/>
              <a:ext cx="41840" cy="35403"/>
            </a:xfrm>
            <a:custGeom>
              <a:avLst/>
              <a:gdLst>
                <a:gd name="connsiteX0" fmla="*/ 4828 w 41839"/>
                <a:gd name="connsiteY0" fmla="*/ 4828 h 35402"/>
                <a:gd name="connsiteX1" fmla="*/ 38943 w 41839"/>
                <a:gd name="connsiteY1" fmla="*/ 31863 h 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839" h="35402">
                  <a:moveTo>
                    <a:pt x="4828" y="4828"/>
                  </a:moveTo>
                  <a:lnTo>
                    <a:pt x="38943" y="31863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378">
              <a:extLst>
                <a:ext uri="{FF2B5EF4-FFF2-40B4-BE49-F238E27FC236}">
                  <a16:creationId xmlns:a16="http://schemas.microsoft.com/office/drawing/2014/main" id="{EDA5D834-0696-E44A-80DD-4A370581B868}"/>
                </a:ext>
              </a:extLst>
            </p:cNvPr>
            <p:cNvSpPr/>
            <p:nvPr/>
          </p:nvSpPr>
          <p:spPr>
            <a:xfrm>
              <a:off x="10112400" y="5291060"/>
              <a:ext cx="67587" cy="86898"/>
            </a:xfrm>
            <a:custGeom>
              <a:avLst/>
              <a:gdLst>
                <a:gd name="connsiteX0" fmla="*/ 65334 w 67587"/>
                <a:gd name="connsiteY0" fmla="*/ 4828 h 86898"/>
                <a:gd name="connsiteX1" fmla="*/ 4828 w 67587"/>
                <a:gd name="connsiteY1" fmla="*/ 82070 h 8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87" h="86898">
                  <a:moveTo>
                    <a:pt x="65334" y="4828"/>
                  </a:moveTo>
                  <a:lnTo>
                    <a:pt x="4828" y="82070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379">
              <a:extLst>
                <a:ext uri="{FF2B5EF4-FFF2-40B4-BE49-F238E27FC236}">
                  <a16:creationId xmlns:a16="http://schemas.microsoft.com/office/drawing/2014/main" id="{E23CF499-2B2E-6F45-BD6B-A0EE38E5DE52}"/>
                </a:ext>
              </a:extLst>
            </p:cNvPr>
            <p:cNvSpPr/>
            <p:nvPr/>
          </p:nvSpPr>
          <p:spPr>
            <a:xfrm>
              <a:off x="10179989" y="5245054"/>
              <a:ext cx="25748" cy="32184"/>
            </a:xfrm>
            <a:custGeom>
              <a:avLst/>
              <a:gdLst>
                <a:gd name="connsiteX0" fmla="*/ 23816 w 25747"/>
                <a:gd name="connsiteY0" fmla="*/ 4828 h 32184"/>
                <a:gd name="connsiteX1" fmla="*/ 4828 w 25747"/>
                <a:gd name="connsiteY1" fmla="*/ 28966 h 3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747" h="32184">
                  <a:moveTo>
                    <a:pt x="23816" y="4828"/>
                  </a:moveTo>
                  <a:lnTo>
                    <a:pt x="4828" y="28966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380">
              <a:extLst>
                <a:ext uri="{FF2B5EF4-FFF2-40B4-BE49-F238E27FC236}">
                  <a16:creationId xmlns:a16="http://schemas.microsoft.com/office/drawing/2014/main" id="{08B4D646-F116-9645-8F6F-588CA9D52493}"/>
                </a:ext>
              </a:extLst>
            </p:cNvPr>
            <p:cNvSpPr/>
            <p:nvPr/>
          </p:nvSpPr>
          <p:spPr>
            <a:xfrm>
              <a:off x="10208633" y="5205146"/>
              <a:ext cx="28966" cy="35403"/>
            </a:xfrm>
            <a:custGeom>
              <a:avLst/>
              <a:gdLst>
                <a:gd name="connsiteX0" fmla="*/ 26391 w 28966"/>
                <a:gd name="connsiteY0" fmla="*/ 4828 h 35402"/>
                <a:gd name="connsiteX1" fmla="*/ 4828 w 28966"/>
                <a:gd name="connsiteY1" fmla="*/ 32506 h 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66" h="35402">
                  <a:moveTo>
                    <a:pt x="26391" y="4828"/>
                  </a:moveTo>
                  <a:lnTo>
                    <a:pt x="4828" y="32506"/>
                  </a:lnTo>
                </a:path>
              </a:pathLst>
            </a:custGeom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5" name="Rectangle 244">
            <a:extLst>
              <a:ext uri="{FF2B5EF4-FFF2-40B4-BE49-F238E27FC236}">
                <a16:creationId xmlns:a16="http://schemas.microsoft.com/office/drawing/2014/main" id="{EF0F6D2F-CB0E-9941-85F3-CDED35B28562}"/>
              </a:ext>
            </a:extLst>
          </p:cNvPr>
          <p:cNvSpPr/>
          <p:nvPr/>
        </p:nvSpPr>
        <p:spPr>
          <a:xfrm>
            <a:off x="7930333" y="4983786"/>
            <a:ext cx="3366320" cy="6784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3600700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7F7C5-059D-1043-9AFB-9B8CB972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72558-1166-5A45-83AF-B01DFD398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6492"/>
            <a:ext cx="7135091" cy="3605357"/>
          </a:xfrm>
        </p:spPr>
        <p:txBody>
          <a:bodyPr>
            <a:normAutofit/>
          </a:bodyPr>
          <a:lstStyle/>
          <a:p>
            <a:r>
              <a:rPr lang="en-US" sz="4000" dirty="0"/>
              <a:t>Virtual Private Clouds</a:t>
            </a:r>
          </a:p>
          <a:p>
            <a:r>
              <a:rPr lang="en-US" sz="4000" dirty="0"/>
              <a:t>X.509 public-key encryption</a:t>
            </a:r>
          </a:p>
          <a:p>
            <a:r>
              <a:rPr lang="en-US" sz="4000" dirty="0"/>
              <a:t>TLS/SSL</a:t>
            </a:r>
          </a:p>
          <a:p>
            <a:r>
              <a:rPr lang="en-US" sz="4000" dirty="0"/>
              <a:t>Crypto-engines</a:t>
            </a:r>
          </a:p>
          <a:p>
            <a:r>
              <a:rPr lang="en-US" sz="4000" dirty="0"/>
              <a:t>Encrypted databases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E995CD-92CE-3E49-BEA7-835DDB7BD7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3674" y="1966492"/>
            <a:ext cx="2590126" cy="3648067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76107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7F7C5-059D-1043-9AFB-9B8CB972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Actionable Intelligence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2BAF63-21B6-F24B-B928-30096620BBA8}"/>
              </a:ext>
            </a:extLst>
          </p:cNvPr>
          <p:cNvCxnSpPr>
            <a:cxnSpLocks/>
          </p:cNvCxnSpPr>
          <p:nvPr/>
        </p:nvCxnSpPr>
        <p:spPr>
          <a:xfrm>
            <a:off x="3960745" y="2313722"/>
            <a:ext cx="0" cy="3112716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3C21046-F317-AD45-9523-0FC893BC38E9}"/>
              </a:ext>
            </a:extLst>
          </p:cNvPr>
          <p:cNvSpPr txBox="1"/>
          <p:nvPr/>
        </p:nvSpPr>
        <p:spPr>
          <a:xfrm>
            <a:off x="1805145" y="2187155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itchFamily="2" charset="77"/>
                <a:cs typeface="Poppins" pitchFamily="2" charset="77"/>
              </a:rPr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2A038-4FCB-FE4C-8507-0714853938AD}"/>
              </a:ext>
            </a:extLst>
          </p:cNvPr>
          <p:cNvSpPr txBox="1"/>
          <p:nvPr/>
        </p:nvSpPr>
        <p:spPr>
          <a:xfrm>
            <a:off x="5565938" y="214334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itchFamily="2" charset="77"/>
                <a:cs typeface="Poppins" pitchFamily="2" charset="77"/>
              </a:rPr>
              <a:t>Insight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7DF59-98CD-8A49-861F-0F2B1469C18A}"/>
              </a:ext>
            </a:extLst>
          </p:cNvPr>
          <p:cNvSpPr txBox="1"/>
          <p:nvPr/>
        </p:nvSpPr>
        <p:spPr>
          <a:xfrm>
            <a:off x="9080342" y="214334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itchFamily="2" charset="77"/>
                <a:cs typeface="Poppins" pitchFamily="2" charset="77"/>
              </a:rPr>
              <a:t>Outcome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4F25-9F05-5645-8093-A36489679234}"/>
              </a:ext>
            </a:extLst>
          </p:cNvPr>
          <p:cNvCxnSpPr>
            <a:cxnSpLocks/>
          </p:cNvCxnSpPr>
          <p:nvPr/>
        </p:nvCxnSpPr>
        <p:spPr>
          <a:xfrm>
            <a:off x="8040569" y="2313722"/>
            <a:ext cx="0" cy="3112716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54910C4-B848-D74A-A957-1A2724BB07C7}"/>
              </a:ext>
            </a:extLst>
          </p:cNvPr>
          <p:cNvGrpSpPr/>
          <p:nvPr/>
        </p:nvGrpSpPr>
        <p:grpSpPr>
          <a:xfrm>
            <a:off x="5716786" y="2675979"/>
            <a:ext cx="729051" cy="1207477"/>
            <a:chOff x="5308944" y="2726875"/>
            <a:chExt cx="1584691" cy="262461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7D2E84F-775B-B045-A874-F7F3A6D12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8944" y="2726875"/>
              <a:ext cx="766868" cy="126564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0DC7028-4172-AD48-AA9F-EDDB2EAB8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6767" y="3203070"/>
              <a:ext cx="766868" cy="126564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2CC1828-3207-2143-BFB9-D28C8912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6351" y="4085844"/>
              <a:ext cx="766868" cy="1265644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316140AA-5107-904C-B6F4-E09AFECD73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3624" y="2649786"/>
            <a:ext cx="571092" cy="9425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786A82-BBD8-F449-B8D6-CF561B6AE0F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8434" y="4165579"/>
            <a:ext cx="1387756" cy="1989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9BF43D-DB07-734D-95D7-EC0D703F3E7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1611" y="4295767"/>
            <a:ext cx="1627237" cy="143217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27E3149-FF2B-9041-BE9A-DD3C8C922840}"/>
              </a:ext>
            </a:extLst>
          </p:cNvPr>
          <p:cNvGrpSpPr/>
          <p:nvPr/>
        </p:nvGrpSpPr>
        <p:grpSpPr>
          <a:xfrm>
            <a:off x="1071041" y="2701190"/>
            <a:ext cx="1870058" cy="1042349"/>
            <a:chOff x="1733413" y="2746348"/>
            <a:chExt cx="1191519" cy="66413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7107AAD-DE1C-114C-993E-120C8073DE58}"/>
                </a:ext>
              </a:extLst>
            </p:cNvPr>
            <p:cNvGrpSpPr/>
            <p:nvPr/>
          </p:nvGrpSpPr>
          <p:grpSpPr>
            <a:xfrm>
              <a:off x="1733413" y="2746348"/>
              <a:ext cx="439208" cy="664139"/>
              <a:chOff x="1274142" y="2726071"/>
              <a:chExt cx="972349" cy="14703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2648F6A-F250-E444-94C9-F3DFFA27A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75165" y="2726071"/>
                <a:ext cx="471326" cy="77787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03F07C2-506E-644A-A673-3CD5CC268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24652" y="3051200"/>
                <a:ext cx="471326" cy="777878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324DA17-E3A3-FB4D-A430-A2DE1C252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74142" y="3418507"/>
                <a:ext cx="471326" cy="777880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47E10E1-5F71-6344-ABF9-9265EA525A60}"/>
                </a:ext>
              </a:extLst>
            </p:cNvPr>
            <p:cNvGrpSpPr/>
            <p:nvPr/>
          </p:nvGrpSpPr>
          <p:grpSpPr>
            <a:xfrm>
              <a:off x="2538114" y="2746348"/>
              <a:ext cx="386818" cy="645086"/>
              <a:chOff x="3877533" y="1315145"/>
              <a:chExt cx="856363" cy="1428135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91D7BDF-DBA4-B745-A861-6A3491C31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62571" y="1315145"/>
                <a:ext cx="471325" cy="77788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441C98F-C3A0-774B-A082-F811A2CD3C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70051" y="1640274"/>
                <a:ext cx="471325" cy="77788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4A1546AA-A4A1-B64C-B591-BC37EC605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77533" y="1965400"/>
                <a:ext cx="471325" cy="777880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DF925D5-61E1-BE40-983B-7B2D87F0C355}"/>
                </a:ext>
              </a:extLst>
            </p:cNvPr>
            <p:cNvGrpSpPr/>
            <p:nvPr/>
          </p:nvGrpSpPr>
          <p:grpSpPr>
            <a:xfrm>
              <a:off x="2161959" y="2746348"/>
              <a:ext cx="386818" cy="645086"/>
              <a:chOff x="2153132" y="2775170"/>
              <a:chExt cx="386818" cy="645086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9EE5EFB3-9256-CD4D-BBE1-358A2378B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27053" y="2775170"/>
                <a:ext cx="212897" cy="351367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D91D5640-C87C-2441-8EC7-D20B87B9B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40092" y="2922030"/>
                <a:ext cx="212897" cy="351367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A9F7C3C8-8F16-8B4B-B70B-EC4AA2A34E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53132" y="3068889"/>
                <a:ext cx="212897" cy="351367"/>
              </a:xfrm>
              <a:prstGeom prst="rect">
                <a:avLst/>
              </a:prstGeom>
            </p:spPr>
          </p:pic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E8F1551-F3E1-AC44-8C2E-689E20169B4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6370" y="3866110"/>
            <a:ext cx="2165600" cy="2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3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7F7C5-059D-1043-9AFB-9B8CB972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Examples Provided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55D163-6E23-7345-A61D-12AFE0625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577" y="2552161"/>
            <a:ext cx="2552078" cy="1914059"/>
          </a:xfrm>
          <a:effectLst>
            <a:softEdge rad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07933E-3DBA-5749-A4F7-09230FA1382A}"/>
              </a:ext>
            </a:extLst>
          </p:cNvPr>
          <p:cNvSpPr txBox="1"/>
          <p:nvPr/>
        </p:nvSpPr>
        <p:spPr>
          <a:xfrm>
            <a:off x="781556" y="4705622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</a:rPr>
              <a:t>M5 </a:t>
            </a:r>
            <a:r>
              <a:rPr lang="en-US" sz="1400" b="1" dirty="0" err="1">
                <a:latin typeface="Roboto" panose="02000000000000000000" pitchFamily="2" charset="0"/>
                <a:ea typeface="Roboto" panose="02000000000000000000" pitchFamily="2" charset="0"/>
              </a:rPr>
              <a:t>SensorKit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CB47E41-E9E7-A04C-9DCD-205B2561CF0A}"/>
              </a:ext>
            </a:extLst>
          </p:cNvPr>
          <p:cNvGrpSpPr/>
          <p:nvPr/>
        </p:nvGrpSpPr>
        <p:grpSpPr>
          <a:xfrm>
            <a:off x="4113456" y="1897261"/>
            <a:ext cx="2547510" cy="2568959"/>
            <a:chOff x="3830236" y="2868305"/>
            <a:chExt cx="2547510" cy="256895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C994D5-943F-E94A-860B-915F25C1D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4566" y="2868305"/>
              <a:ext cx="2453180" cy="19140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F84CD7-A430-514D-B9BF-FB4673B327B1}"/>
                </a:ext>
              </a:extLst>
            </p:cNvPr>
            <p:cNvSpPr txBox="1"/>
            <p:nvPr/>
          </p:nvSpPr>
          <p:spPr>
            <a:xfrm>
              <a:off x="3830236" y="4914044"/>
              <a:ext cx="25394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" panose="02000000000000000000" pitchFamily="2" charset="0"/>
                  <a:ea typeface="Roboto" panose="02000000000000000000" pitchFamily="2" charset="0"/>
                </a:rPr>
                <a:t>Remote</a:t>
              </a:r>
            </a:p>
            <a:p>
              <a:r>
                <a:rPr lang="en-US" sz="1400" b="1" dirty="0">
                  <a:latin typeface="Roboto" panose="02000000000000000000" pitchFamily="2" charset="0"/>
                  <a:ea typeface="Roboto" panose="02000000000000000000" pitchFamily="2" charset="0"/>
                </a:rPr>
                <a:t>Weather Station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3D60121-5EFA-1747-A753-3D3DB77A0567}"/>
              </a:ext>
            </a:extLst>
          </p:cNvPr>
          <p:cNvGrpSpPr/>
          <p:nvPr/>
        </p:nvGrpSpPr>
        <p:grpSpPr>
          <a:xfrm>
            <a:off x="7543427" y="2572298"/>
            <a:ext cx="1721341" cy="2907514"/>
            <a:chOff x="6788646" y="2183807"/>
            <a:chExt cx="1721341" cy="29075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34313B-76B8-3446-910B-D441D4B10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7657" y="2183807"/>
              <a:ext cx="1632330" cy="1893922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D343BC-F00F-E44F-82E9-023C4A05FEA7}"/>
                </a:ext>
              </a:extLst>
            </p:cNvPr>
            <p:cNvSpPr txBox="1"/>
            <p:nvPr/>
          </p:nvSpPr>
          <p:spPr>
            <a:xfrm>
              <a:off x="6788646" y="4229547"/>
              <a:ext cx="16323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Roboto" panose="02000000000000000000" pitchFamily="2" charset="0"/>
                  <a:ea typeface="Roboto" panose="02000000000000000000" pitchFamily="2" charset="0"/>
                </a:rPr>
                <a:t>Tie-Fighter</a:t>
              </a:r>
            </a:p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Sensor + IMU – Light/Laser control + GPS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1F1A510-3FF7-FA40-972E-F6F331928B8B}"/>
              </a:ext>
            </a:extLst>
          </p:cNvPr>
          <p:cNvGrpSpPr/>
          <p:nvPr/>
        </p:nvGrpSpPr>
        <p:grpSpPr>
          <a:xfrm>
            <a:off x="10155322" y="1897261"/>
            <a:ext cx="1164101" cy="2593827"/>
            <a:chOff x="8909814" y="2868305"/>
            <a:chExt cx="1164101" cy="259382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702F6A-964F-8D47-AC5B-B6625CAAB2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009898" y="2868305"/>
              <a:ext cx="756023" cy="1914059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99AA69-B4CB-D942-9BEF-A6E1431C069C}"/>
                </a:ext>
              </a:extLst>
            </p:cNvPr>
            <p:cNvSpPr txBox="1"/>
            <p:nvPr/>
          </p:nvSpPr>
          <p:spPr>
            <a:xfrm>
              <a:off x="8909814" y="4938912"/>
              <a:ext cx="1164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Roboto" panose="02000000000000000000" pitchFamily="2" charset="0"/>
                  <a:ea typeface="Roboto" panose="02000000000000000000" pitchFamily="2" charset="0"/>
                </a:rPr>
                <a:t>Andon Light</a:t>
              </a:r>
            </a:p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802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46D7-2D13-094B-BB67-9AF145C5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Hardware Kit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51501-7347-4845-846A-94270A0BB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11374" r="25875" b="12126"/>
          <a:stretch/>
        </p:blipFill>
        <p:spPr>
          <a:xfrm>
            <a:off x="3066491" y="2457450"/>
            <a:ext cx="1871663" cy="2914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CDACCD-BB2C-E046-8B8E-A442A8163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75" t="8375" r="12375" b="7624"/>
          <a:stretch/>
        </p:blipFill>
        <p:spPr>
          <a:xfrm>
            <a:off x="657226" y="2170095"/>
            <a:ext cx="2111375" cy="2295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DDF0B-9794-D141-BE6F-A9C22D3C4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323" y="1223962"/>
            <a:ext cx="3162300" cy="4789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DCE156-867C-7642-A60E-EE6989D99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562" y="2457450"/>
            <a:ext cx="1843087" cy="18430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755760-0D68-E947-B8B6-195071BE9B0E}"/>
              </a:ext>
            </a:extLst>
          </p:cNvPr>
          <p:cNvSpPr txBox="1"/>
          <p:nvPr/>
        </p:nvSpPr>
        <p:spPr>
          <a:xfrm>
            <a:off x="5660554" y="4465959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IoT 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EduKit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110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7F7C5-059D-1043-9AFB-9B8CB972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01A20-733F-7441-AFD1-8A1A942AF73E}"/>
              </a:ext>
            </a:extLst>
          </p:cNvPr>
          <p:cNvSpPr txBox="1"/>
          <p:nvPr/>
        </p:nvSpPr>
        <p:spPr>
          <a:xfrm>
            <a:off x="2049360" y="1906466"/>
            <a:ext cx="723307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Connected Hardware (consumer, B2B, industrial)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Store of the Future (and vendors)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Hardware/Integrators (company-wide standards)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Logistic supply 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Medical Equipment</a:t>
            </a:r>
          </a:p>
        </p:txBody>
      </p:sp>
    </p:spTree>
    <p:extLst>
      <p:ext uri="{BB962C8B-B14F-4D97-AF65-F5344CB8AC3E}">
        <p14:creationId xmlns:p14="http://schemas.microsoft.com/office/powerpoint/2010/main" val="604085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73343-2BD9-0742-9B43-AB1D8078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Live-3D Digital Twin 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59B0BE-BBE5-0242-A0B8-C01CF35489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585" y="2239777"/>
            <a:ext cx="2754873" cy="262654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715EDD-FB39-AE40-AAB0-F901C5AA1D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5563" y="2239777"/>
            <a:ext cx="1105850" cy="1474467"/>
          </a:xfrm>
          <a:prstGeom prst="rect">
            <a:avLst/>
          </a:prstGeom>
          <a:effectLst>
            <a:softEdge rad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03589-3442-904A-87DB-F887DD1D95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3196" y="2227260"/>
            <a:ext cx="2531060" cy="263905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6C5A96-BEA2-A146-823F-484A5244DAA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800" y="2202616"/>
            <a:ext cx="2016615" cy="1511628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384905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7F7C5-059D-1043-9AFB-9B8CB972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SimpleIOT</a:t>
            </a:r>
            <a:r>
              <a:rPr lang="en-US" dirty="0"/>
              <a:t>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B5B3B-8E8E-0D43-9663-2F76EAF10C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3873" y="1406237"/>
            <a:ext cx="8619661" cy="483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97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83E3D7-F29D-0647-B79E-08260A303B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9668" y="1852989"/>
            <a:ext cx="888736" cy="1489023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073343-2BD9-0742-9B43-AB1D8078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Services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47F356-691C-7D46-AD0D-9D5BC46C1E2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640789" y="2241928"/>
            <a:ext cx="2022485" cy="7778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9E2E0E-94D0-8642-B7D8-7034C0E62F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352" y="1852989"/>
            <a:ext cx="1967146" cy="143296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1EE9C9-614D-4B4D-A4B8-180D0F8332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352" y="3783025"/>
            <a:ext cx="1611941" cy="109872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DD5EAD-7004-3740-9AEB-C2587CF8813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8822" y="3783025"/>
            <a:ext cx="1611941" cy="136677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04088E-216F-BA4F-B74B-E9A23DEC922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0490" y="1852990"/>
            <a:ext cx="2735307" cy="148902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21E4F3-9416-BE41-A3F0-6C7BBFFC4D6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0490" y="3783025"/>
            <a:ext cx="1611941" cy="115659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7E7DA1-EACD-B146-B8D9-660137A7012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0698" y="3783025"/>
            <a:ext cx="1463746" cy="1366779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846045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AA460-2D22-324F-8668-6BF896536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7200" dirty="0"/>
              <a:t>Design / Time / Cost / </a:t>
            </a:r>
          </a:p>
          <a:p>
            <a:pPr marL="0" indent="0">
              <a:buNone/>
            </a:pPr>
            <a:r>
              <a:rPr lang="en-US" sz="7200" dirty="0"/>
              <a:t>Manufacturing / Expertise</a:t>
            </a:r>
            <a:r>
              <a:rPr lang="en-US" dirty="0"/>
              <a:t>/ </a:t>
            </a:r>
          </a:p>
          <a:p>
            <a:pPr marL="0" indent="0">
              <a:buNone/>
            </a:pPr>
            <a:r>
              <a:rPr lang="en-US" dirty="0"/>
              <a:t>Regulations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511406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34CA88-DFC2-EA4F-8896-DAAD9A5E0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899392"/>
            <a:ext cx="10515600" cy="2745026"/>
          </a:xfrm>
        </p:spPr>
        <p:txBody>
          <a:bodyPr/>
          <a:lstStyle/>
          <a:p>
            <a:pPr algn="ctr"/>
            <a:r>
              <a:rPr lang="en-US" dirty="0"/>
              <a:t>100% Open Source</a:t>
            </a:r>
          </a:p>
        </p:txBody>
      </p:sp>
    </p:spTree>
    <p:extLst>
      <p:ext uri="{BB962C8B-B14F-4D97-AF65-F5344CB8AC3E}">
        <p14:creationId xmlns:p14="http://schemas.microsoft.com/office/powerpoint/2010/main" val="868110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F2053-BCDD-5C42-948E-CAAD21BB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2597454"/>
            <a:ext cx="10515600" cy="1823254"/>
          </a:xfrm>
        </p:spPr>
        <p:txBody>
          <a:bodyPr>
            <a:noAutofit/>
          </a:bodyPr>
          <a:lstStyle/>
          <a:p>
            <a:r>
              <a:rPr lang="en-US" sz="4800" dirty="0"/>
              <a:t>Let’s Invent</a:t>
            </a:r>
            <a:br>
              <a:rPr lang="en-US" sz="4800" dirty="0"/>
            </a:br>
            <a:r>
              <a:rPr lang="en-US" sz="4800" dirty="0"/>
              <a:t>Together…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C14EC-8E8D-B643-83F5-A7B1B817E5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2248" y="1836891"/>
            <a:ext cx="5251463" cy="286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49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DB8D-C15F-F44C-A7AD-2A3701B8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Channel Partitioning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4001EE-7677-7D43-BB2E-06E8137E0A99}"/>
              </a:ext>
            </a:extLst>
          </p:cNvPr>
          <p:cNvSpPr/>
          <p:nvPr/>
        </p:nvSpPr>
        <p:spPr>
          <a:xfrm>
            <a:off x="2501465" y="2398816"/>
            <a:ext cx="1258921" cy="50203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  <a:r>
              <a:rPr lang="en-US" dirty="0" err="1"/>
              <a:t>hw</a:t>
            </a:r>
            <a:r>
              <a:rPr lang="en-US" dirty="0"/>
              <a:t>/…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CBA447-D5B0-DD4E-97CA-0D473EFE4507}"/>
              </a:ext>
            </a:extLst>
          </p:cNvPr>
          <p:cNvSpPr/>
          <p:nvPr/>
        </p:nvSpPr>
        <p:spPr>
          <a:xfrm>
            <a:off x="2501465" y="2900855"/>
            <a:ext cx="1258921" cy="50203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/sys/…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A360C0-AE58-684E-A8DF-9CA610DDFF3B}"/>
              </a:ext>
            </a:extLst>
          </p:cNvPr>
          <p:cNvSpPr/>
          <p:nvPr/>
        </p:nvSpPr>
        <p:spPr>
          <a:xfrm>
            <a:off x="2501465" y="3407981"/>
            <a:ext cx="1258921" cy="5020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/adm/…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B39382-0BED-0F4B-A486-20A182EB7910}"/>
              </a:ext>
            </a:extLst>
          </p:cNvPr>
          <p:cNvSpPr/>
          <p:nvPr/>
        </p:nvSpPr>
        <p:spPr>
          <a:xfrm>
            <a:off x="564075" y="3331974"/>
            <a:ext cx="985652" cy="641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</a:t>
            </a:r>
          </a:p>
          <a:p>
            <a:pPr algn="ctr"/>
            <a:r>
              <a:rPr lang="en-US" dirty="0"/>
              <a:t>Device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5918F-07AA-6942-800B-FBC1DAE14900}"/>
              </a:ext>
            </a:extLst>
          </p:cNvPr>
          <p:cNvSpPr txBox="1"/>
          <p:nvPr/>
        </p:nvSpPr>
        <p:spPr>
          <a:xfrm>
            <a:off x="2782671" y="1896776"/>
            <a:ext cx="7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MQTT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0F26290-C24C-F84D-A8B3-8BA828ADD8D8}"/>
              </a:ext>
            </a:extLst>
          </p:cNvPr>
          <p:cNvSpPr/>
          <p:nvPr/>
        </p:nvSpPr>
        <p:spPr>
          <a:xfrm>
            <a:off x="2501465" y="3915108"/>
            <a:ext cx="1258921" cy="50204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/app/…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028305-D5BC-9C4B-A94D-5F0E1A7875A3}"/>
              </a:ext>
            </a:extLst>
          </p:cNvPr>
          <p:cNvSpPr/>
          <p:nvPr/>
        </p:nvSpPr>
        <p:spPr>
          <a:xfrm>
            <a:off x="2501465" y="4417148"/>
            <a:ext cx="1258921" cy="50204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/user/…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F9557BE-A4F3-6746-B8D5-EB43F7673E54}"/>
              </a:ext>
            </a:extLst>
          </p:cNvPr>
          <p:cNvSpPr/>
          <p:nvPr/>
        </p:nvSpPr>
        <p:spPr>
          <a:xfrm>
            <a:off x="4330267" y="3148272"/>
            <a:ext cx="1258921" cy="10091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IOT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E9F34D49-0D2F-554F-B1A4-EF8F115BCA57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760386" y="2649836"/>
            <a:ext cx="569881" cy="10030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8FD52B3-76A5-F344-A163-57D990AB5EB0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3760386" y="3151875"/>
            <a:ext cx="569881" cy="5009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C84DC77A-07E4-7641-803C-1517A9D083FE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760386" y="3652855"/>
            <a:ext cx="569881" cy="61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EAC6DE6-1063-1E46-916F-13D80A5CF057}"/>
              </a:ext>
            </a:extLst>
          </p:cNvPr>
          <p:cNvCxnSpPr>
            <a:cxnSpLocks/>
            <a:stCxn id="44" idx="3"/>
            <a:endCxn id="10" idx="1"/>
          </p:cNvCxnSpPr>
          <p:nvPr/>
        </p:nvCxnSpPr>
        <p:spPr>
          <a:xfrm flipV="1">
            <a:off x="3760386" y="3652855"/>
            <a:ext cx="569881" cy="5132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F72DD1B0-F22B-8541-98BB-EADE49C24F7C}"/>
              </a:ext>
            </a:extLst>
          </p:cNvPr>
          <p:cNvCxnSpPr>
            <a:cxnSpLocks/>
            <a:stCxn id="46" idx="3"/>
            <a:endCxn id="10" idx="1"/>
          </p:cNvCxnSpPr>
          <p:nvPr/>
        </p:nvCxnSpPr>
        <p:spPr>
          <a:xfrm flipV="1">
            <a:off x="3760386" y="3652855"/>
            <a:ext cx="569881" cy="10153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6E5D53B-F82F-4244-9C7B-EFA67A41C4DA}"/>
              </a:ext>
            </a:extLst>
          </p:cNvPr>
          <p:cNvSpPr/>
          <p:nvPr/>
        </p:nvSpPr>
        <p:spPr>
          <a:xfrm>
            <a:off x="6307917" y="2246945"/>
            <a:ext cx="2113808" cy="50203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117D31-BF55-7848-9654-375B14DF76AD}"/>
              </a:ext>
            </a:extLst>
          </p:cNvPr>
          <p:cNvSpPr/>
          <p:nvPr/>
        </p:nvSpPr>
        <p:spPr>
          <a:xfrm>
            <a:off x="6307917" y="3003885"/>
            <a:ext cx="2113808" cy="50203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 Firmware</a:t>
            </a:r>
          </a:p>
        </p:txBody>
      </p:sp>
      <p:sp>
        <p:nvSpPr>
          <p:cNvPr id="51" name="Left-Right Arrow 50">
            <a:extLst>
              <a:ext uri="{FF2B5EF4-FFF2-40B4-BE49-F238E27FC236}">
                <a16:creationId xmlns:a16="http://schemas.microsoft.com/office/drawing/2014/main" id="{A33CA1FF-C517-D644-8396-F2A721D20A2E}"/>
              </a:ext>
            </a:extLst>
          </p:cNvPr>
          <p:cNvSpPr/>
          <p:nvPr/>
        </p:nvSpPr>
        <p:spPr>
          <a:xfrm>
            <a:off x="1738912" y="3526731"/>
            <a:ext cx="557049" cy="2522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AF6D731-D1EE-C248-A578-F3916CFA934E}"/>
              </a:ext>
            </a:extLst>
          </p:cNvPr>
          <p:cNvSpPr/>
          <p:nvPr/>
        </p:nvSpPr>
        <p:spPr>
          <a:xfrm>
            <a:off x="6307917" y="3773963"/>
            <a:ext cx="2113808" cy="502039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7D78D9B-E169-AA4A-9BAD-05B7A209E454}"/>
              </a:ext>
            </a:extLst>
          </p:cNvPr>
          <p:cNvSpPr/>
          <p:nvPr/>
        </p:nvSpPr>
        <p:spPr>
          <a:xfrm>
            <a:off x="6307917" y="4544041"/>
            <a:ext cx="2113808" cy="502039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Data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90FD69B-07C9-1F4C-8F4E-50B2F71C84AE}"/>
              </a:ext>
            </a:extLst>
          </p:cNvPr>
          <p:cNvCxnSpPr>
            <a:stCxn id="10" idx="2"/>
            <a:endCxn id="60" idx="1"/>
          </p:cNvCxnSpPr>
          <p:nvPr/>
        </p:nvCxnSpPr>
        <p:spPr>
          <a:xfrm rot="5400000" flipH="1" flipV="1">
            <a:off x="5567594" y="3417116"/>
            <a:ext cx="132455" cy="1348189"/>
          </a:xfrm>
          <a:prstGeom prst="bentConnector4">
            <a:avLst>
              <a:gd name="adj1" fmla="val -172587"/>
              <a:gd name="adj2" fmla="val 733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D3D1365D-2C82-4C42-83DB-7ED4AA476E52}"/>
              </a:ext>
            </a:extLst>
          </p:cNvPr>
          <p:cNvCxnSpPr>
            <a:stCxn id="10" idx="2"/>
            <a:endCxn id="61" idx="1"/>
          </p:cNvCxnSpPr>
          <p:nvPr/>
        </p:nvCxnSpPr>
        <p:spPr>
          <a:xfrm rot="16200000" flipH="1">
            <a:off x="5315011" y="3802154"/>
            <a:ext cx="637623" cy="13481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A39FF8E5-17C2-B54B-9F48-56B6D913CA9D}"/>
              </a:ext>
            </a:extLst>
          </p:cNvPr>
          <p:cNvCxnSpPr>
            <a:stCxn id="10" idx="0"/>
            <a:endCxn id="58" idx="1"/>
          </p:cNvCxnSpPr>
          <p:nvPr/>
        </p:nvCxnSpPr>
        <p:spPr>
          <a:xfrm rot="16200000" flipH="1">
            <a:off x="5580505" y="2527494"/>
            <a:ext cx="106633" cy="1348189"/>
          </a:xfrm>
          <a:prstGeom prst="bentConnector4">
            <a:avLst>
              <a:gd name="adj1" fmla="val -214380"/>
              <a:gd name="adj2" fmla="val 733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B55E46F0-FE31-414D-9B14-7BD99195DF11}"/>
              </a:ext>
            </a:extLst>
          </p:cNvPr>
          <p:cNvCxnSpPr>
            <a:stCxn id="10" idx="0"/>
            <a:endCxn id="57" idx="1"/>
          </p:cNvCxnSpPr>
          <p:nvPr/>
        </p:nvCxnSpPr>
        <p:spPr>
          <a:xfrm rot="5400000" flipH="1" flipV="1">
            <a:off x="5308669" y="2149025"/>
            <a:ext cx="650307" cy="13481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4DE6F6C9-B445-5045-BC14-6295B6F5CE13}"/>
              </a:ext>
            </a:extLst>
          </p:cNvPr>
          <p:cNvSpPr/>
          <p:nvPr/>
        </p:nvSpPr>
        <p:spPr>
          <a:xfrm>
            <a:off x="9049408" y="2317074"/>
            <a:ext cx="1600512" cy="100916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</a:t>
            </a:r>
          </a:p>
          <a:p>
            <a:pPr algn="ctr"/>
            <a:r>
              <a:rPr lang="en-US" dirty="0"/>
              <a:t>Processing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CB544EFA-BB3A-A748-94C4-50DF89757129}"/>
              </a:ext>
            </a:extLst>
          </p:cNvPr>
          <p:cNvSpPr/>
          <p:nvPr/>
        </p:nvSpPr>
        <p:spPr>
          <a:xfrm>
            <a:off x="9140454" y="3893441"/>
            <a:ext cx="1600512" cy="1009166"/>
          </a:xfrm>
          <a:prstGeom prst="round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User/App</a:t>
            </a:r>
          </a:p>
          <a:p>
            <a:pPr algn="ctr"/>
            <a:r>
              <a:rPr lang="en-US" dirty="0"/>
              <a:t>Processing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0228C53-1B43-6A40-AA06-B4BD73CA98F3}"/>
              </a:ext>
            </a:extLst>
          </p:cNvPr>
          <p:cNvCxnSpPr>
            <a:stCxn id="57" idx="3"/>
            <a:endCxn id="80" idx="1"/>
          </p:cNvCxnSpPr>
          <p:nvPr/>
        </p:nvCxnSpPr>
        <p:spPr>
          <a:xfrm>
            <a:off x="8421725" y="2497965"/>
            <a:ext cx="627683" cy="32369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BB9598B6-8AE4-4F42-8F47-6D4CAFB47044}"/>
              </a:ext>
            </a:extLst>
          </p:cNvPr>
          <p:cNvCxnSpPr>
            <a:stCxn id="58" idx="3"/>
            <a:endCxn id="80" idx="1"/>
          </p:cNvCxnSpPr>
          <p:nvPr/>
        </p:nvCxnSpPr>
        <p:spPr>
          <a:xfrm flipV="1">
            <a:off x="8421725" y="2821657"/>
            <a:ext cx="627683" cy="43324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26AB0751-7C63-A146-87B5-54BC89709DE0}"/>
              </a:ext>
            </a:extLst>
          </p:cNvPr>
          <p:cNvCxnSpPr>
            <a:stCxn id="60" idx="3"/>
            <a:endCxn id="81" idx="1"/>
          </p:cNvCxnSpPr>
          <p:nvPr/>
        </p:nvCxnSpPr>
        <p:spPr>
          <a:xfrm>
            <a:off x="8421725" y="4024983"/>
            <a:ext cx="718729" cy="37304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8421F75D-5163-894C-AE45-11E1B2E63EBB}"/>
              </a:ext>
            </a:extLst>
          </p:cNvPr>
          <p:cNvCxnSpPr>
            <a:stCxn id="61" idx="3"/>
            <a:endCxn id="81" idx="1"/>
          </p:cNvCxnSpPr>
          <p:nvPr/>
        </p:nvCxnSpPr>
        <p:spPr>
          <a:xfrm flipV="1">
            <a:off x="8421725" y="4398024"/>
            <a:ext cx="718729" cy="39703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74EA514-0E07-7B44-A95A-CD1D0C51A9F8}"/>
              </a:ext>
            </a:extLst>
          </p:cNvPr>
          <p:cNvSpPr txBox="1"/>
          <p:nvPr/>
        </p:nvSpPr>
        <p:spPr>
          <a:xfrm>
            <a:off x="9140454" y="5153627"/>
            <a:ext cx="2500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Data/Control stream separation</a:t>
            </a:r>
          </a:p>
          <a:p>
            <a:r>
              <a:rPr lang="en-US" sz="1400" dirty="0"/>
              <a:t>for compliance, i.e. HIPPA</a:t>
            </a:r>
          </a:p>
        </p:txBody>
      </p:sp>
    </p:spTree>
    <p:extLst>
      <p:ext uri="{BB962C8B-B14F-4D97-AF65-F5344CB8AC3E}">
        <p14:creationId xmlns:p14="http://schemas.microsoft.com/office/powerpoint/2010/main" val="3910731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57C753-EF34-9748-97C7-5D54553FCF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745" y="1017297"/>
            <a:ext cx="4732275" cy="4019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47F7C5-059D-1043-9AFB-9B8CB972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Medical Applications 3D Twins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22C400-B828-D142-A29E-6FF4E50CE2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1"/>
          <a:stretch/>
        </p:blipFill>
        <p:spPr>
          <a:xfrm>
            <a:off x="514089" y="1710153"/>
            <a:ext cx="5962650" cy="4568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429893-D0B6-AB42-B2A3-84AB2B9CF46C}"/>
              </a:ext>
            </a:extLst>
          </p:cNvPr>
          <p:cNvSpPr txBox="1"/>
          <p:nvPr/>
        </p:nvSpPr>
        <p:spPr>
          <a:xfrm>
            <a:off x="838200" y="1804737"/>
            <a:ext cx="938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A166FF"/>
                </a:highlight>
              </a:rPr>
              <a:t>Patients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0A61B-6C2A-E246-8ADA-239D232AF4E1}"/>
              </a:ext>
            </a:extLst>
          </p:cNvPr>
          <p:cNvSpPr txBox="1"/>
          <p:nvPr/>
        </p:nvSpPr>
        <p:spPr>
          <a:xfrm>
            <a:off x="7429745" y="5425396"/>
            <a:ext cx="90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A166FF"/>
                </a:highlight>
              </a:rPr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1145631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7F7C5-059D-1043-9AFB-9B8CB972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Medical AR Applications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EBA52-FD8C-1F45-9D21-8DF5E6B35D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07155"/>
            <a:ext cx="6478979" cy="546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34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7F7C5-059D-1043-9AFB-9B8CB972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Headless (AR) Device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69121-BFD1-E04F-98CD-624CAB38A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955" y="1544826"/>
            <a:ext cx="2625871" cy="496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12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C81E09-0E42-B24E-A0DF-06FB0688A157}"/>
              </a:ext>
            </a:extLst>
          </p:cNvPr>
          <p:cNvSpPr/>
          <p:nvPr/>
        </p:nvSpPr>
        <p:spPr>
          <a:xfrm>
            <a:off x="766119" y="1364195"/>
            <a:ext cx="3373395" cy="233047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 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069A57-FB64-C145-A06E-8C4AB9EFEF1C}"/>
              </a:ext>
            </a:extLst>
          </p:cNvPr>
          <p:cNvSpPr/>
          <p:nvPr/>
        </p:nvSpPr>
        <p:spPr>
          <a:xfrm>
            <a:off x="2057598" y="1821086"/>
            <a:ext cx="704336" cy="34599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API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07296BB-D354-5E41-82F2-8B3544126119}"/>
              </a:ext>
            </a:extLst>
          </p:cNvPr>
          <p:cNvSpPr/>
          <p:nvPr/>
        </p:nvSpPr>
        <p:spPr>
          <a:xfrm>
            <a:off x="1987708" y="2279207"/>
            <a:ext cx="844116" cy="34599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Database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35847F-B9F2-2D43-BFB9-8B4C29496436}"/>
              </a:ext>
            </a:extLst>
          </p:cNvPr>
          <p:cNvSpPr/>
          <p:nvPr/>
        </p:nvSpPr>
        <p:spPr>
          <a:xfrm>
            <a:off x="903052" y="2279207"/>
            <a:ext cx="844116" cy="34599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Lambda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979E9D8-C128-0646-9237-5A237FBD3FB5}"/>
              </a:ext>
            </a:extLst>
          </p:cNvPr>
          <p:cNvSpPr/>
          <p:nvPr/>
        </p:nvSpPr>
        <p:spPr>
          <a:xfrm>
            <a:off x="903052" y="1815826"/>
            <a:ext cx="844116" cy="34599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IOT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83C5A04-0479-F84F-86C8-A90D0DCD5C8F}"/>
              </a:ext>
            </a:extLst>
          </p:cNvPr>
          <p:cNvSpPr/>
          <p:nvPr/>
        </p:nvSpPr>
        <p:spPr>
          <a:xfrm>
            <a:off x="3138397" y="1832302"/>
            <a:ext cx="844116" cy="34599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Dashboard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7386628-C5A1-F94D-B141-716DC795B5FA}"/>
              </a:ext>
            </a:extLst>
          </p:cNvPr>
          <p:cNvSpPr/>
          <p:nvPr/>
        </p:nvSpPr>
        <p:spPr>
          <a:xfrm>
            <a:off x="3089826" y="2279207"/>
            <a:ext cx="941258" cy="34599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Events/Rules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A9243B-40F9-3B40-BD7E-A9DF1150A4CC}"/>
              </a:ext>
            </a:extLst>
          </p:cNvPr>
          <p:cNvSpPr/>
          <p:nvPr/>
        </p:nvSpPr>
        <p:spPr>
          <a:xfrm>
            <a:off x="854481" y="2742586"/>
            <a:ext cx="941258" cy="34599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AI/ML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6DB262C-C628-5649-9633-94413B7BD505}"/>
              </a:ext>
            </a:extLst>
          </p:cNvPr>
          <p:cNvSpPr/>
          <p:nvPr/>
        </p:nvSpPr>
        <p:spPr>
          <a:xfrm>
            <a:off x="1939137" y="2742586"/>
            <a:ext cx="941258" cy="34599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User/Auth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772C392-8B27-1440-9C10-1F496292C9C1}"/>
              </a:ext>
            </a:extLst>
          </p:cNvPr>
          <p:cNvSpPr/>
          <p:nvPr/>
        </p:nvSpPr>
        <p:spPr>
          <a:xfrm>
            <a:off x="3089826" y="2742588"/>
            <a:ext cx="941258" cy="34599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Notification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3648AD-16F2-264B-8C34-7F9DEE02183F}"/>
              </a:ext>
            </a:extLst>
          </p:cNvPr>
          <p:cNvSpPr/>
          <p:nvPr/>
        </p:nvSpPr>
        <p:spPr>
          <a:xfrm>
            <a:off x="3959509" y="4061802"/>
            <a:ext cx="3968448" cy="202251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Common Management Service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7A431C2-7121-C24F-A597-D69C9C4B15FB}"/>
              </a:ext>
            </a:extLst>
          </p:cNvPr>
          <p:cNvSpPr/>
          <p:nvPr/>
        </p:nvSpPr>
        <p:spPr>
          <a:xfrm>
            <a:off x="5452327" y="4606244"/>
            <a:ext cx="941258" cy="345990"/>
          </a:xfrm>
          <a:prstGeom prst="roundRect">
            <a:avLst/>
          </a:prstGeom>
          <a:solidFill>
            <a:srgbClr val="9E17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Billing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2BB6FF0-F53F-BE4F-9D23-394FB328F3CE}"/>
              </a:ext>
            </a:extLst>
          </p:cNvPr>
          <p:cNvSpPr/>
          <p:nvPr/>
        </p:nvSpPr>
        <p:spPr>
          <a:xfrm>
            <a:off x="4148698" y="4606244"/>
            <a:ext cx="1021524" cy="345990"/>
          </a:xfrm>
          <a:prstGeom prst="roundRect">
            <a:avLst/>
          </a:prstGeom>
          <a:solidFill>
            <a:srgbClr val="9E17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Management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FEF15A8-F455-1B40-86B3-15EDCFBE2E50}"/>
              </a:ext>
            </a:extLst>
          </p:cNvPr>
          <p:cNvSpPr/>
          <p:nvPr/>
        </p:nvSpPr>
        <p:spPr>
          <a:xfrm>
            <a:off x="6675690" y="4606244"/>
            <a:ext cx="1021524" cy="345990"/>
          </a:xfrm>
          <a:prstGeom prst="roundRect">
            <a:avLst/>
          </a:prstGeom>
          <a:solidFill>
            <a:srgbClr val="9E17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Deployment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3A608CB-6A83-9A41-B537-6502FACB1135}"/>
              </a:ext>
            </a:extLst>
          </p:cNvPr>
          <p:cNvSpPr/>
          <p:nvPr/>
        </p:nvSpPr>
        <p:spPr>
          <a:xfrm>
            <a:off x="4148698" y="5599654"/>
            <a:ext cx="1021524" cy="345990"/>
          </a:xfrm>
          <a:prstGeom prst="roundRect">
            <a:avLst/>
          </a:prstGeom>
          <a:solidFill>
            <a:srgbClr val="9E17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Data Analytics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28AD956-85FB-DA45-BB1D-0BF9AB387E35}"/>
              </a:ext>
            </a:extLst>
          </p:cNvPr>
          <p:cNvSpPr/>
          <p:nvPr/>
        </p:nvSpPr>
        <p:spPr>
          <a:xfrm>
            <a:off x="5412194" y="5599654"/>
            <a:ext cx="1021524" cy="345990"/>
          </a:xfrm>
          <a:prstGeom prst="roundRect">
            <a:avLst/>
          </a:prstGeom>
          <a:solidFill>
            <a:srgbClr val="9E17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Industry</a:t>
            </a:r>
          </a:p>
          <a:p>
            <a:pPr algn="ctr"/>
            <a:r>
              <a:rPr lang="en-US" sz="1050" dirty="0"/>
              <a:t>Verticals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0CA0D24-634A-B342-9BBB-1CAAF7268DA8}"/>
              </a:ext>
            </a:extLst>
          </p:cNvPr>
          <p:cNvSpPr/>
          <p:nvPr/>
        </p:nvSpPr>
        <p:spPr>
          <a:xfrm>
            <a:off x="854481" y="3220210"/>
            <a:ext cx="941258" cy="34599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Reporting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AEC5E90-5A15-6C40-9697-C3000C507F15}"/>
              </a:ext>
            </a:extLst>
          </p:cNvPr>
          <p:cNvSpPr/>
          <p:nvPr/>
        </p:nvSpPr>
        <p:spPr>
          <a:xfrm>
            <a:off x="1939137" y="3220210"/>
            <a:ext cx="941258" cy="34599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Analytics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DE0698B-C9E9-B34C-AA39-6EF0A7D64F08}"/>
              </a:ext>
            </a:extLst>
          </p:cNvPr>
          <p:cNvSpPr/>
          <p:nvPr/>
        </p:nvSpPr>
        <p:spPr>
          <a:xfrm>
            <a:off x="3089826" y="3220212"/>
            <a:ext cx="941258" cy="34599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Repairs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A02998F-F928-284F-90FE-E557CD54D1D8}"/>
              </a:ext>
            </a:extLst>
          </p:cNvPr>
          <p:cNvSpPr/>
          <p:nvPr/>
        </p:nvSpPr>
        <p:spPr>
          <a:xfrm>
            <a:off x="6675690" y="5599654"/>
            <a:ext cx="1021524" cy="345990"/>
          </a:xfrm>
          <a:prstGeom prst="roundRect">
            <a:avLst/>
          </a:prstGeom>
          <a:solidFill>
            <a:srgbClr val="9E17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Development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370270-3897-A14C-9509-947A006DE58E}"/>
              </a:ext>
            </a:extLst>
          </p:cNvPr>
          <p:cNvSpPr/>
          <p:nvPr/>
        </p:nvSpPr>
        <p:spPr>
          <a:xfrm>
            <a:off x="4252653" y="1364195"/>
            <a:ext cx="3373395" cy="23304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 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5D88C69-6FC4-7D42-A741-A0F1AD9C43AB}"/>
              </a:ext>
            </a:extLst>
          </p:cNvPr>
          <p:cNvSpPr/>
          <p:nvPr/>
        </p:nvSpPr>
        <p:spPr>
          <a:xfrm>
            <a:off x="5544132" y="1821086"/>
            <a:ext cx="704336" cy="34599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API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E58B34E-5E4E-5F47-A230-B70491F7CE40}"/>
              </a:ext>
            </a:extLst>
          </p:cNvPr>
          <p:cNvSpPr/>
          <p:nvPr/>
        </p:nvSpPr>
        <p:spPr>
          <a:xfrm>
            <a:off x="5474242" y="2279207"/>
            <a:ext cx="844116" cy="34599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Database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E756595-EA3A-E44D-8D15-8497F6570557}"/>
              </a:ext>
            </a:extLst>
          </p:cNvPr>
          <p:cNvSpPr/>
          <p:nvPr/>
        </p:nvSpPr>
        <p:spPr>
          <a:xfrm>
            <a:off x="4389586" y="2279207"/>
            <a:ext cx="844116" cy="34599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Lambda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5B7ABC1-A478-E547-8FA4-40B96E4B4BFC}"/>
              </a:ext>
            </a:extLst>
          </p:cNvPr>
          <p:cNvSpPr/>
          <p:nvPr/>
        </p:nvSpPr>
        <p:spPr>
          <a:xfrm>
            <a:off x="4389586" y="1815826"/>
            <a:ext cx="844116" cy="34599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IOT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708A07E-8B13-A047-9A0C-473CB495CA28}"/>
              </a:ext>
            </a:extLst>
          </p:cNvPr>
          <p:cNvSpPr/>
          <p:nvPr/>
        </p:nvSpPr>
        <p:spPr>
          <a:xfrm>
            <a:off x="6624931" y="1832302"/>
            <a:ext cx="844116" cy="34599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Dashboard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FD9A254-1A71-234C-B433-A10E64A987EE}"/>
              </a:ext>
            </a:extLst>
          </p:cNvPr>
          <p:cNvSpPr/>
          <p:nvPr/>
        </p:nvSpPr>
        <p:spPr>
          <a:xfrm>
            <a:off x="6576360" y="2279207"/>
            <a:ext cx="941258" cy="34599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Events/Rules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A00DCCA-5A58-8749-B9D5-DE1E68AB878C}"/>
              </a:ext>
            </a:extLst>
          </p:cNvPr>
          <p:cNvSpPr/>
          <p:nvPr/>
        </p:nvSpPr>
        <p:spPr>
          <a:xfrm>
            <a:off x="4341015" y="2742586"/>
            <a:ext cx="941258" cy="34599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AI/ML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2CF0156-D908-764D-A971-4CF4E3983E85}"/>
              </a:ext>
            </a:extLst>
          </p:cNvPr>
          <p:cNvSpPr/>
          <p:nvPr/>
        </p:nvSpPr>
        <p:spPr>
          <a:xfrm>
            <a:off x="5425671" y="2742586"/>
            <a:ext cx="941258" cy="34599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User/Auth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389F399-34E8-6749-B62A-2E07B9B1EAD4}"/>
              </a:ext>
            </a:extLst>
          </p:cNvPr>
          <p:cNvSpPr/>
          <p:nvPr/>
        </p:nvSpPr>
        <p:spPr>
          <a:xfrm>
            <a:off x="6576360" y="2742588"/>
            <a:ext cx="941258" cy="34599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Notification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92D7445-77AE-DF43-BABE-E6171D979660}"/>
              </a:ext>
            </a:extLst>
          </p:cNvPr>
          <p:cNvSpPr/>
          <p:nvPr/>
        </p:nvSpPr>
        <p:spPr>
          <a:xfrm>
            <a:off x="4341015" y="3220210"/>
            <a:ext cx="941258" cy="34599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Reporting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A662D2E-3D8D-9D4C-B12E-3174F7A68D1B}"/>
              </a:ext>
            </a:extLst>
          </p:cNvPr>
          <p:cNvSpPr/>
          <p:nvPr/>
        </p:nvSpPr>
        <p:spPr>
          <a:xfrm>
            <a:off x="5425671" y="3220210"/>
            <a:ext cx="941258" cy="34599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Analytics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22F2A57-A2D4-4D4A-A6B7-3F4E1B89B7C7}"/>
              </a:ext>
            </a:extLst>
          </p:cNvPr>
          <p:cNvSpPr/>
          <p:nvPr/>
        </p:nvSpPr>
        <p:spPr>
          <a:xfrm>
            <a:off x="6576360" y="3220212"/>
            <a:ext cx="941258" cy="34599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Repairs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026AD6-9768-A34E-8FB6-2418E8E52BA8}"/>
              </a:ext>
            </a:extLst>
          </p:cNvPr>
          <p:cNvSpPr/>
          <p:nvPr/>
        </p:nvSpPr>
        <p:spPr>
          <a:xfrm>
            <a:off x="7739187" y="1352499"/>
            <a:ext cx="3373395" cy="233047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 3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07756C6-121A-6D41-BFD1-E88698A81720}"/>
              </a:ext>
            </a:extLst>
          </p:cNvPr>
          <p:cNvSpPr/>
          <p:nvPr/>
        </p:nvSpPr>
        <p:spPr>
          <a:xfrm>
            <a:off x="9030666" y="1809390"/>
            <a:ext cx="704336" cy="34599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API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13E0F90-0F8C-344D-8C7E-658FAE9C7942}"/>
              </a:ext>
            </a:extLst>
          </p:cNvPr>
          <p:cNvSpPr/>
          <p:nvPr/>
        </p:nvSpPr>
        <p:spPr>
          <a:xfrm>
            <a:off x="8960776" y="2267511"/>
            <a:ext cx="844116" cy="34599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Database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CDE1424-81D9-A843-B0FE-ECDC1CC1811B}"/>
              </a:ext>
            </a:extLst>
          </p:cNvPr>
          <p:cNvSpPr/>
          <p:nvPr/>
        </p:nvSpPr>
        <p:spPr>
          <a:xfrm>
            <a:off x="7876120" y="2267511"/>
            <a:ext cx="844116" cy="34599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Lambda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5930233-243D-7F4E-9ECF-D2A72A7E0BA5}"/>
              </a:ext>
            </a:extLst>
          </p:cNvPr>
          <p:cNvSpPr/>
          <p:nvPr/>
        </p:nvSpPr>
        <p:spPr>
          <a:xfrm>
            <a:off x="7876120" y="1804130"/>
            <a:ext cx="844116" cy="34599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IOT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D7F8DAF-A61E-794F-A9A6-7E5EA4FA40DD}"/>
              </a:ext>
            </a:extLst>
          </p:cNvPr>
          <p:cNvSpPr/>
          <p:nvPr/>
        </p:nvSpPr>
        <p:spPr>
          <a:xfrm>
            <a:off x="10111465" y="1820606"/>
            <a:ext cx="844116" cy="34599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Dashboard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39ABF14-03C1-FA49-B220-9C78FEB61C62}"/>
              </a:ext>
            </a:extLst>
          </p:cNvPr>
          <p:cNvSpPr/>
          <p:nvPr/>
        </p:nvSpPr>
        <p:spPr>
          <a:xfrm>
            <a:off x="10062894" y="2267511"/>
            <a:ext cx="941258" cy="34599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Events/Rules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A38088F-4723-6243-8AA0-EA82A01D706F}"/>
              </a:ext>
            </a:extLst>
          </p:cNvPr>
          <p:cNvSpPr/>
          <p:nvPr/>
        </p:nvSpPr>
        <p:spPr>
          <a:xfrm>
            <a:off x="7827549" y="2730890"/>
            <a:ext cx="941258" cy="34599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AI/ML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D280740-79BF-4E44-A6FA-8D3B70ED8A3C}"/>
              </a:ext>
            </a:extLst>
          </p:cNvPr>
          <p:cNvSpPr/>
          <p:nvPr/>
        </p:nvSpPr>
        <p:spPr>
          <a:xfrm>
            <a:off x="8912205" y="2730890"/>
            <a:ext cx="941258" cy="34599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User/Auth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A82BD0F-9C45-4140-ACA0-857B4C264E28}"/>
              </a:ext>
            </a:extLst>
          </p:cNvPr>
          <p:cNvSpPr/>
          <p:nvPr/>
        </p:nvSpPr>
        <p:spPr>
          <a:xfrm>
            <a:off x="10062894" y="2730892"/>
            <a:ext cx="941258" cy="34599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Notification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131A396-E1BC-854F-9098-8E892105C1E9}"/>
              </a:ext>
            </a:extLst>
          </p:cNvPr>
          <p:cNvSpPr/>
          <p:nvPr/>
        </p:nvSpPr>
        <p:spPr>
          <a:xfrm>
            <a:off x="7827549" y="3208514"/>
            <a:ext cx="941258" cy="34599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Reporting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49370DCA-5B24-A94A-960E-15B68C07EBCA}"/>
              </a:ext>
            </a:extLst>
          </p:cNvPr>
          <p:cNvSpPr/>
          <p:nvPr/>
        </p:nvSpPr>
        <p:spPr>
          <a:xfrm>
            <a:off x="8912205" y="3208514"/>
            <a:ext cx="941258" cy="34599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Analytics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0ABE0A2-417D-7F4A-9A98-7B053DAC2EF6}"/>
              </a:ext>
            </a:extLst>
          </p:cNvPr>
          <p:cNvSpPr/>
          <p:nvPr/>
        </p:nvSpPr>
        <p:spPr>
          <a:xfrm>
            <a:off x="10062894" y="3208516"/>
            <a:ext cx="941258" cy="34599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Repairs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2FA4515D-3753-6C40-B0A2-89AC38CA6E5A}"/>
              </a:ext>
            </a:extLst>
          </p:cNvPr>
          <p:cNvSpPr/>
          <p:nvPr/>
        </p:nvSpPr>
        <p:spPr>
          <a:xfrm>
            <a:off x="4148698" y="5079836"/>
            <a:ext cx="1021524" cy="345990"/>
          </a:xfrm>
          <a:prstGeom prst="roundRect">
            <a:avLst/>
          </a:prstGeom>
          <a:solidFill>
            <a:srgbClr val="9E17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Device Integration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8EE8615E-2E00-2440-8B02-56711919A7A4}"/>
              </a:ext>
            </a:extLst>
          </p:cNvPr>
          <p:cNvSpPr/>
          <p:nvPr/>
        </p:nvSpPr>
        <p:spPr>
          <a:xfrm>
            <a:off x="5412194" y="5079836"/>
            <a:ext cx="1021524" cy="345990"/>
          </a:xfrm>
          <a:prstGeom prst="roundRect">
            <a:avLst/>
          </a:prstGeom>
          <a:solidFill>
            <a:srgbClr val="9E17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Monitoring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9DC22046-CD9C-EC49-BDC4-F3EBF5845679}"/>
              </a:ext>
            </a:extLst>
          </p:cNvPr>
          <p:cNvSpPr/>
          <p:nvPr/>
        </p:nvSpPr>
        <p:spPr>
          <a:xfrm>
            <a:off x="6675690" y="5079836"/>
            <a:ext cx="1021524" cy="345990"/>
          </a:xfrm>
          <a:prstGeom prst="roundRect">
            <a:avLst/>
          </a:prstGeom>
          <a:solidFill>
            <a:srgbClr val="9E17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Consulting/PS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7C9B0CD2-0D60-614C-9C1C-9ED6069864FB}"/>
              </a:ext>
            </a:extLst>
          </p:cNvPr>
          <p:cNvCxnSpPr>
            <a:stCxn id="16" idx="1"/>
            <a:endCxn id="6" idx="2"/>
          </p:cNvCxnSpPr>
          <p:nvPr/>
        </p:nvCxnSpPr>
        <p:spPr>
          <a:xfrm rot="10800000">
            <a:off x="2452817" y="3694672"/>
            <a:ext cx="1506692" cy="13783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01924CC4-E2A9-C442-9E25-E80AB7F7860B}"/>
              </a:ext>
            </a:extLst>
          </p:cNvPr>
          <p:cNvCxnSpPr>
            <a:stCxn id="16" idx="0"/>
            <a:endCxn id="26" idx="2"/>
          </p:cNvCxnSpPr>
          <p:nvPr/>
        </p:nvCxnSpPr>
        <p:spPr>
          <a:xfrm rot="16200000" flipV="1">
            <a:off x="5757977" y="3876046"/>
            <a:ext cx="367131" cy="43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3486757D-A023-534E-8FC8-A31517B05CD6}"/>
              </a:ext>
            </a:extLst>
          </p:cNvPr>
          <p:cNvCxnSpPr>
            <a:stCxn id="16" idx="3"/>
            <a:endCxn id="39" idx="2"/>
          </p:cNvCxnSpPr>
          <p:nvPr/>
        </p:nvCxnSpPr>
        <p:spPr>
          <a:xfrm flipV="1">
            <a:off x="7927957" y="3682975"/>
            <a:ext cx="1497928" cy="13900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122192E-9AFC-D349-81C9-A0F1498948D8}"/>
              </a:ext>
            </a:extLst>
          </p:cNvPr>
          <p:cNvSpPr txBox="1"/>
          <p:nvPr/>
        </p:nvSpPr>
        <p:spPr>
          <a:xfrm>
            <a:off x="667676" y="481158"/>
            <a:ext cx="886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Multi-Tennant Architecture – individual accounts</a:t>
            </a:r>
          </a:p>
        </p:txBody>
      </p:sp>
    </p:spTree>
    <p:extLst>
      <p:ext uri="{BB962C8B-B14F-4D97-AF65-F5344CB8AC3E}">
        <p14:creationId xmlns:p14="http://schemas.microsoft.com/office/powerpoint/2010/main" val="4267186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DB8D-C15F-F44C-A7AD-2A3701B8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Publishing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4001EE-7677-7D43-BB2E-06E8137E0A99}"/>
              </a:ext>
            </a:extLst>
          </p:cNvPr>
          <p:cNvSpPr/>
          <p:nvPr/>
        </p:nvSpPr>
        <p:spPr>
          <a:xfrm>
            <a:off x="2529444" y="2398816"/>
            <a:ext cx="2113808" cy="74814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CBA447-D5B0-DD4E-97CA-0D473EFE4507}"/>
              </a:ext>
            </a:extLst>
          </p:cNvPr>
          <p:cNvSpPr/>
          <p:nvPr/>
        </p:nvSpPr>
        <p:spPr>
          <a:xfrm>
            <a:off x="2529444" y="3173680"/>
            <a:ext cx="2113808" cy="74814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A360C0-AE58-684E-A8DF-9CA610DDFF3B}"/>
              </a:ext>
            </a:extLst>
          </p:cNvPr>
          <p:cNvSpPr/>
          <p:nvPr/>
        </p:nvSpPr>
        <p:spPr>
          <a:xfrm>
            <a:off x="2529444" y="3948544"/>
            <a:ext cx="2113808" cy="74814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Actionable</a:t>
            </a:r>
          </a:p>
          <a:p>
            <a:pPr algn="ctr"/>
            <a:r>
              <a:rPr lang="en-US" dirty="0"/>
              <a:t>Events</a:t>
            </a:r>
          </a:p>
        </p:txBody>
      </p:sp>
      <p:sp>
        <p:nvSpPr>
          <p:cNvPr id="7" name="Striped Right Arrow 6">
            <a:extLst>
              <a:ext uri="{FF2B5EF4-FFF2-40B4-BE49-F238E27FC236}">
                <a16:creationId xmlns:a16="http://schemas.microsoft.com/office/drawing/2014/main" id="{2EA68257-E7FB-1849-8C25-E7EE81B22313}"/>
              </a:ext>
            </a:extLst>
          </p:cNvPr>
          <p:cNvSpPr/>
          <p:nvPr/>
        </p:nvSpPr>
        <p:spPr>
          <a:xfrm>
            <a:off x="5023263" y="2600696"/>
            <a:ext cx="486888" cy="34438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BBFE28FD-7ADF-B549-B77F-E57837F07D3F}"/>
              </a:ext>
            </a:extLst>
          </p:cNvPr>
          <p:cNvSpPr/>
          <p:nvPr/>
        </p:nvSpPr>
        <p:spPr>
          <a:xfrm>
            <a:off x="5023263" y="3375560"/>
            <a:ext cx="486888" cy="34438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3047E06E-56E9-5A46-9D69-DCA4CCF01AC2}"/>
              </a:ext>
            </a:extLst>
          </p:cNvPr>
          <p:cNvSpPr/>
          <p:nvPr/>
        </p:nvSpPr>
        <p:spPr>
          <a:xfrm>
            <a:off x="5023263" y="4150424"/>
            <a:ext cx="486888" cy="34438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D6D80D0C-567E-1B4E-9E2D-F4DBF2A04D80}"/>
              </a:ext>
            </a:extLst>
          </p:cNvPr>
          <p:cNvSpPr/>
          <p:nvPr/>
        </p:nvSpPr>
        <p:spPr>
          <a:xfrm>
            <a:off x="1781295" y="2600696"/>
            <a:ext cx="486888" cy="34438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90583B-B9F0-BF43-9270-FA76A0350B21}"/>
              </a:ext>
            </a:extLst>
          </p:cNvPr>
          <p:cNvSpPr/>
          <p:nvPr/>
        </p:nvSpPr>
        <p:spPr>
          <a:xfrm>
            <a:off x="564075" y="2452007"/>
            <a:ext cx="985652" cy="641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Sensors</a:t>
            </a:r>
          </a:p>
        </p:txBody>
      </p: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2A8BF24C-0E66-C447-AB26-8F69D829F66E}"/>
              </a:ext>
            </a:extLst>
          </p:cNvPr>
          <p:cNvSpPr/>
          <p:nvPr/>
        </p:nvSpPr>
        <p:spPr>
          <a:xfrm>
            <a:off x="1781295" y="3375560"/>
            <a:ext cx="486888" cy="34438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B39382-0BED-0F4B-A486-20A182EB7910}"/>
              </a:ext>
            </a:extLst>
          </p:cNvPr>
          <p:cNvSpPr/>
          <p:nvPr/>
        </p:nvSpPr>
        <p:spPr>
          <a:xfrm>
            <a:off x="564075" y="3226871"/>
            <a:ext cx="985652" cy="641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Storage</a:t>
            </a:r>
          </a:p>
        </p:txBody>
      </p:sp>
      <p:sp>
        <p:nvSpPr>
          <p:cNvPr id="18" name="Striped Right Arrow 17">
            <a:extLst>
              <a:ext uri="{FF2B5EF4-FFF2-40B4-BE49-F238E27FC236}">
                <a16:creationId xmlns:a16="http://schemas.microsoft.com/office/drawing/2014/main" id="{6A123DE9-5390-9C48-8D6B-642D516A059A}"/>
              </a:ext>
            </a:extLst>
          </p:cNvPr>
          <p:cNvSpPr/>
          <p:nvPr/>
        </p:nvSpPr>
        <p:spPr>
          <a:xfrm>
            <a:off x="1781295" y="4150424"/>
            <a:ext cx="486888" cy="34438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CC5CC93-7A67-E849-9EFA-9DD9FCAA22F0}"/>
              </a:ext>
            </a:extLst>
          </p:cNvPr>
          <p:cNvSpPr/>
          <p:nvPr/>
        </p:nvSpPr>
        <p:spPr>
          <a:xfrm>
            <a:off x="564075" y="4001735"/>
            <a:ext cx="985652" cy="641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Rules AI/ML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0701E9F-1835-7344-A2DB-51DB0DC8119E}"/>
              </a:ext>
            </a:extLst>
          </p:cNvPr>
          <p:cNvSpPr/>
          <p:nvPr/>
        </p:nvSpPr>
        <p:spPr>
          <a:xfrm>
            <a:off x="5893130" y="2452007"/>
            <a:ext cx="1873332" cy="6417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Subscription Feed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DA8D99F-F7F7-0548-8DE4-AB3A6BDA500F}"/>
              </a:ext>
            </a:extLst>
          </p:cNvPr>
          <p:cNvSpPr/>
          <p:nvPr/>
        </p:nvSpPr>
        <p:spPr>
          <a:xfrm>
            <a:off x="5890162" y="3226871"/>
            <a:ext cx="1873332" cy="64176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Subscription Feed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1D1AD55-087F-C04E-907E-882D82014215}"/>
              </a:ext>
            </a:extLst>
          </p:cNvPr>
          <p:cNvSpPr/>
          <p:nvPr/>
        </p:nvSpPr>
        <p:spPr>
          <a:xfrm>
            <a:off x="5890162" y="4001735"/>
            <a:ext cx="1873332" cy="641763"/>
          </a:xfrm>
          <a:prstGeom prst="roundRect">
            <a:avLst/>
          </a:prstGeom>
          <a:solidFill>
            <a:srgbClr val="A1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Subscription Feed</a:t>
            </a:r>
          </a:p>
        </p:txBody>
      </p:sp>
      <p:sp>
        <p:nvSpPr>
          <p:cNvPr id="23" name="Chevron 22">
            <a:extLst>
              <a:ext uri="{FF2B5EF4-FFF2-40B4-BE49-F238E27FC236}">
                <a16:creationId xmlns:a16="http://schemas.microsoft.com/office/drawing/2014/main" id="{BD223DC7-4EB9-2F44-BEDE-2FBADDC68199}"/>
              </a:ext>
            </a:extLst>
          </p:cNvPr>
          <p:cNvSpPr/>
          <p:nvPr/>
        </p:nvSpPr>
        <p:spPr>
          <a:xfrm rot="5400000">
            <a:off x="3348842" y="1698169"/>
            <a:ext cx="427511" cy="475013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7DAE01FE-794B-524E-8942-5B0B13E200B0}"/>
              </a:ext>
            </a:extLst>
          </p:cNvPr>
          <p:cNvSpPr/>
          <p:nvPr/>
        </p:nvSpPr>
        <p:spPr>
          <a:xfrm rot="5400000">
            <a:off x="3348842" y="4981698"/>
            <a:ext cx="427511" cy="475013"/>
          </a:xfrm>
          <a:prstGeom prst="chevro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51E609-3A41-7048-9169-A25DDC5CC2B6}"/>
              </a:ext>
            </a:extLst>
          </p:cNvPr>
          <p:cNvSpPr txBox="1"/>
          <p:nvPr/>
        </p:nvSpPr>
        <p:spPr>
          <a:xfrm>
            <a:off x="4904513" y="2942845"/>
            <a:ext cx="617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@raw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C6F135-2134-FB47-B871-055281E282AC}"/>
              </a:ext>
            </a:extLst>
          </p:cNvPr>
          <p:cNvSpPr txBox="1"/>
          <p:nvPr/>
        </p:nvSpPr>
        <p:spPr>
          <a:xfrm>
            <a:off x="4779347" y="3693958"/>
            <a:ext cx="832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@insight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5A194-296C-CF4C-BF7C-ADF292CC09B0}"/>
              </a:ext>
            </a:extLst>
          </p:cNvPr>
          <p:cNvSpPr txBox="1"/>
          <p:nvPr/>
        </p:nvSpPr>
        <p:spPr>
          <a:xfrm>
            <a:off x="4816730" y="4489609"/>
            <a:ext cx="757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@event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288D82F-C0D0-5641-8362-FA04DF0BE109}"/>
              </a:ext>
            </a:extLst>
          </p:cNvPr>
          <p:cNvSpPr/>
          <p:nvPr/>
        </p:nvSpPr>
        <p:spPr>
          <a:xfrm>
            <a:off x="9144000" y="1070157"/>
            <a:ext cx="1401288" cy="51064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D74231E-7998-5243-B32B-E5F8C90B0CC8}"/>
              </a:ext>
            </a:extLst>
          </p:cNvPr>
          <p:cNvSpPr/>
          <p:nvPr/>
        </p:nvSpPr>
        <p:spPr>
          <a:xfrm>
            <a:off x="9144000" y="1693612"/>
            <a:ext cx="1401288" cy="51064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D0192BE-9D79-8044-8004-C0465220A599}"/>
              </a:ext>
            </a:extLst>
          </p:cNvPr>
          <p:cNvSpPr/>
          <p:nvPr/>
        </p:nvSpPr>
        <p:spPr>
          <a:xfrm>
            <a:off x="9144000" y="2343538"/>
            <a:ext cx="1401288" cy="51064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BE07CED-884A-7B43-A8F2-0EA37D19CCD8}"/>
              </a:ext>
            </a:extLst>
          </p:cNvPr>
          <p:cNvSpPr/>
          <p:nvPr/>
        </p:nvSpPr>
        <p:spPr>
          <a:xfrm>
            <a:off x="9144000" y="2987522"/>
            <a:ext cx="1401288" cy="51064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HW Device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7C00963-5377-F04E-A497-16DDA83D34FA}"/>
              </a:ext>
            </a:extLst>
          </p:cNvPr>
          <p:cNvSpPr/>
          <p:nvPr/>
        </p:nvSpPr>
        <p:spPr>
          <a:xfrm>
            <a:off x="9144000" y="3670853"/>
            <a:ext cx="1401288" cy="51064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Mobile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push/</a:t>
            </a:r>
            <a:r>
              <a:rPr lang="en-US" sz="1600" dirty="0" err="1">
                <a:solidFill>
                  <a:schemeClr val="bg1"/>
                </a:solidFill>
              </a:rPr>
              <a:t>sms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3A3B0E0-001E-DC49-8B5F-AFB6EDDAE1F2}"/>
              </a:ext>
            </a:extLst>
          </p:cNvPr>
          <p:cNvSpPr/>
          <p:nvPr/>
        </p:nvSpPr>
        <p:spPr>
          <a:xfrm>
            <a:off x="9144000" y="4353686"/>
            <a:ext cx="1401288" cy="51064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Social Media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B1E5452-0DF2-0F4F-ACA7-48BC73D1FA65}"/>
              </a:ext>
            </a:extLst>
          </p:cNvPr>
          <p:cNvCxnSpPr>
            <a:cxnSpLocks/>
            <a:stCxn id="48" idx="3"/>
            <a:endCxn id="29" idx="1"/>
          </p:cNvCxnSpPr>
          <p:nvPr/>
        </p:nvCxnSpPr>
        <p:spPr>
          <a:xfrm flipV="1">
            <a:off x="8241475" y="1325478"/>
            <a:ext cx="902525" cy="226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F399A6B-6E11-DE45-83C1-F38F290627A4}"/>
              </a:ext>
            </a:extLst>
          </p:cNvPr>
          <p:cNvCxnSpPr>
            <a:cxnSpLocks/>
            <a:stCxn id="48" idx="3"/>
            <a:endCxn id="31" idx="1"/>
          </p:cNvCxnSpPr>
          <p:nvPr/>
        </p:nvCxnSpPr>
        <p:spPr>
          <a:xfrm flipV="1">
            <a:off x="8241475" y="1948933"/>
            <a:ext cx="902525" cy="1643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5D42609-A27A-C647-A643-F8385BEB7E66}"/>
              </a:ext>
            </a:extLst>
          </p:cNvPr>
          <p:cNvCxnSpPr>
            <a:cxnSpLocks/>
            <a:stCxn id="48" idx="3"/>
            <a:endCxn id="32" idx="1"/>
          </p:cNvCxnSpPr>
          <p:nvPr/>
        </p:nvCxnSpPr>
        <p:spPr>
          <a:xfrm flipV="1">
            <a:off x="8241475" y="2598859"/>
            <a:ext cx="902525" cy="993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CB654D4-864E-7B43-A2AF-69E15D0C8928}"/>
              </a:ext>
            </a:extLst>
          </p:cNvPr>
          <p:cNvCxnSpPr>
            <a:cxnSpLocks/>
            <a:stCxn id="48" idx="3"/>
            <a:endCxn id="33" idx="1"/>
          </p:cNvCxnSpPr>
          <p:nvPr/>
        </p:nvCxnSpPr>
        <p:spPr>
          <a:xfrm flipV="1">
            <a:off x="8241475" y="3242843"/>
            <a:ext cx="902525" cy="34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39910AB-8984-1543-971F-DD2F7DB6EBF1}"/>
              </a:ext>
            </a:extLst>
          </p:cNvPr>
          <p:cNvCxnSpPr>
            <a:cxnSpLocks/>
            <a:stCxn id="48" idx="3"/>
            <a:endCxn id="34" idx="1"/>
          </p:cNvCxnSpPr>
          <p:nvPr/>
        </p:nvCxnSpPr>
        <p:spPr>
          <a:xfrm>
            <a:off x="8241475" y="3592282"/>
            <a:ext cx="902525" cy="333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7CFC38-3F38-9146-BF2E-B34FB31D177C}"/>
              </a:ext>
            </a:extLst>
          </p:cNvPr>
          <p:cNvCxnSpPr>
            <a:cxnSpLocks/>
            <a:stCxn id="48" idx="3"/>
            <a:endCxn id="35" idx="1"/>
          </p:cNvCxnSpPr>
          <p:nvPr/>
        </p:nvCxnSpPr>
        <p:spPr>
          <a:xfrm>
            <a:off x="8241475" y="3592282"/>
            <a:ext cx="902525" cy="101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2B8F1628-BD9E-A44A-BAF9-2E3E2327851D}"/>
              </a:ext>
            </a:extLst>
          </p:cNvPr>
          <p:cNvSpPr/>
          <p:nvPr/>
        </p:nvSpPr>
        <p:spPr>
          <a:xfrm>
            <a:off x="8146473" y="2416625"/>
            <a:ext cx="95002" cy="2351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2B14B6-D144-644F-8881-B5DB2EBF3147}"/>
              </a:ext>
            </a:extLst>
          </p:cNvPr>
          <p:cNvSpPr txBox="1"/>
          <p:nvPr/>
        </p:nvSpPr>
        <p:spPr>
          <a:xfrm>
            <a:off x="9216267" y="655904"/>
            <a:ext cx="125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Subscribers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CD5F008E-61CE-F74B-B7AA-8F149E268315}"/>
              </a:ext>
            </a:extLst>
          </p:cNvPr>
          <p:cNvSpPr/>
          <p:nvPr/>
        </p:nvSpPr>
        <p:spPr>
          <a:xfrm>
            <a:off x="9144000" y="5005449"/>
            <a:ext cx="1401288" cy="51064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Logs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08992AD-02E6-DB4B-8AAC-20397763B493}"/>
              </a:ext>
            </a:extLst>
          </p:cNvPr>
          <p:cNvSpPr/>
          <p:nvPr/>
        </p:nvSpPr>
        <p:spPr>
          <a:xfrm>
            <a:off x="9144000" y="5649893"/>
            <a:ext cx="1401288" cy="51064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Feedback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Loop</a:t>
            </a:r>
          </a:p>
        </p:txBody>
      </p:sp>
      <p:sp>
        <p:nvSpPr>
          <p:cNvPr id="64" name="U-Turn Arrow 63">
            <a:extLst>
              <a:ext uri="{FF2B5EF4-FFF2-40B4-BE49-F238E27FC236}">
                <a16:creationId xmlns:a16="http://schemas.microsoft.com/office/drawing/2014/main" id="{ECE890EA-3FDB-F247-8225-0ABF81D75A73}"/>
              </a:ext>
            </a:extLst>
          </p:cNvPr>
          <p:cNvSpPr/>
          <p:nvPr/>
        </p:nvSpPr>
        <p:spPr>
          <a:xfrm rot="5400000">
            <a:off x="10723418" y="5787843"/>
            <a:ext cx="296883" cy="268573"/>
          </a:xfrm>
          <a:prstGeom prst="utur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AA9CFEC-16D9-7D49-9871-784E76F60840}"/>
              </a:ext>
            </a:extLst>
          </p:cNvPr>
          <p:cNvCxnSpPr>
            <a:stCxn id="48" idx="3"/>
            <a:endCxn id="56" idx="1"/>
          </p:cNvCxnSpPr>
          <p:nvPr/>
        </p:nvCxnSpPr>
        <p:spPr>
          <a:xfrm>
            <a:off x="8241475" y="3592282"/>
            <a:ext cx="902525" cy="1668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856018A-D6EC-6243-A91D-3DDD24DD32A9}"/>
              </a:ext>
            </a:extLst>
          </p:cNvPr>
          <p:cNvCxnSpPr>
            <a:stCxn id="48" idx="3"/>
            <a:endCxn id="63" idx="1"/>
          </p:cNvCxnSpPr>
          <p:nvPr/>
        </p:nvCxnSpPr>
        <p:spPr>
          <a:xfrm>
            <a:off x="8241475" y="3592282"/>
            <a:ext cx="902525" cy="2312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555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BDEFF-FD5E-F048-B581-AA4E39FB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hardware is harder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84ABDF-2A37-6141-84A6-99A7E610A2B5}"/>
              </a:ext>
            </a:extLst>
          </p:cNvPr>
          <p:cNvSpPr txBox="1">
            <a:spLocks/>
          </p:cNvSpPr>
          <p:nvPr/>
        </p:nvSpPr>
        <p:spPr>
          <a:xfrm>
            <a:off x="838200" y="1921402"/>
            <a:ext cx="6203868" cy="3799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Even more expertise</a:t>
            </a:r>
          </a:p>
          <a:p>
            <a:r>
              <a:rPr lang="en-US" sz="3600" dirty="0"/>
              <a:t>Networking</a:t>
            </a:r>
          </a:p>
          <a:p>
            <a:r>
              <a:rPr lang="en-US" sz="3600" dirty="0"/>
              <a:t>Security</a:t>
            </a:r>
          </a:p>
          <a:p>
            <a:r>
              <a:rPr lang="en-US" sz="3600" dirty="0"/>
              <a:t>Provisioning</a:t>
            </a:r>
          </a:p>
          <a:p>
            <a:r>
              <a:rPr lang="en-US" sz="3600" dirty="0"/>
              <a:t>Maintenance</a:t>
            </a:r>
          </a:p>
          <a:p>
            <a:r>
              <a:rPr lang="en-US" sz="3600" dirty="0"/>
              <a:t>Cloud Infrastructure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ABE69-A476-1140-A825-C6019F2352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96649" y="1921402"/>
            <a:ext cx="2757151" cy="374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25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9855-C598-AE4A-854E-F8CE7AFF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SimpleIOT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5B4A7-7D03-CD4A-A4AF-0CBB0C3BB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6882"/>
            <a:ext cx="10515600" cy="35301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latin typeface="Roboto Thin" panose="02000000000000000000" pitchFamily="2" charset="0"/>
                <a:ea typeface="Roboto Thin" panose="02000000000000000000" pitchFamily="2" charset="0"/>
              </a:rPr>
              <a:t>A simple, intuitive system for</a:t>
            </a:r>
          </a:p>
          <a:p>
            <a:pPr marL="0" indent="0" algn="ctr">
              <a:buNone/>
            </a:pPr>
            <a:r>
              <a:rPr lang="en-US" sz="4000" dirty="0">
                <a:latin typeface="Roboto Thin" panose="02000000000000000000" pitchFamily="2" charset="0"/>
                <a:ea typeface="Roboto Thin" panose="02000000000000000000" pitchFamily="2" charset="0"/>
              </a:rPr>
              <a:t>creating and managing </a:t>
            </a:r>
          </a:p>
          <a:p>
            <a:pPr marL="0" indent="0" algn="ctr">
              <a:buNone/>
            </a:pPr>
            <a:r>
              <a:rPr lang="en-US" sz="4000" dirty="0">
                <a:latin typeface="Roboto Thin" panose="02000000000000000000" pitchFamily="2" charset="0"/>
                <a:ea typeface="Roboto Thin" panose="02000000000000000000" pitchFamily="2" charset="0"/>
              </a:rPr>
              <a:t>the lifecycle of </a:t>
            </a:r>
          </a:p>
          <a:p>
            <a:pPr marL="0" indent="0" algn="ctr">
              <a:buNone/>
            </a:pPr>
            <a:r>
              <a:rPr lang="en-US" sz="4000" dirty="0">
                <a:latin typeface="Roboto Thin" panose="02000000000000000000" pitchFamily="2" charset="0"/>
                <a:ea typeface="Roboto Thin" panose="02000000000000000000" pitchFamily="2" charset="0"/>
              </a:rPr>
              <a:t>cloud-connected devices.</a:t>
            </a:r>
            <a:endParaRPr lang="en-US" sz="6000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552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279E-1320-C447-9C97-2CCDFF7A5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Development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EEA51-931E-D547-BC48-FBC76B17F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5548" y="2029733"/>
            <a:ext cx="2543573" cy="3424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BB571B-3C34-5A43-A5F1-6DBCB8E81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029733"/>
            <a:ext cx="33528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0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015B-C2ED-C14B-8224-96394DEF7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Operational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66325-9A41-9341-A8B6-010C38EB2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742"/>
            <a:ext cx="7335982" cy="3508375"/>
          </a:xfrm>
        </p:spPr>
        <p:txBody>
          <a:bodyPr>
            <a:normAutofit/>
          </a:bodyPr>
          <a:lstStyle/>
          <a:p>
            <a:r>
              <a:rPr lang="en-US" sz="3200" dirty="0"/>
              <a:t>No server hardware to install</a:t>
            </a:r>
          </a:p>
          <a:p>
            <a:r>
              <a:rPr lang="en-US" sz="3200" dirty="0"/>
              <a:t>No application-server to maintain</a:t>
            </a:r>
          </a:p>
          <a:p>
            <a:r>
              <a:rPr lang="en-US" sz="3200" dirty="0"/>
              <a:t>100% serverless code</a:t>
            </a:r>
          </a:p>
          <a:p>
            <a:r>
              <a:rPr lang="en-US" sz="3200" dirty="0"/>
              <a:t>Auto-scale from 1 to millions</a:t>
            </a:r>
          </a:p>
          <a:p>
            <a:r>
              <a:rPr lang="en-US" sz="3200" dirty="0"/>
              <a:t>Pay-as-you-go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BD1F9-D4C0-964C-92DF-4C40009A6F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4182" y="1406238"/>
            <a:ext cx="3179618" cy="377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09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015B-C2ED-C14B-8224-96394DEF7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on Maintenance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66325-9A41-9341-A8B6-010C38EB2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41742"/>
            <a:ext cx="6352309" cy="3508375"/>
          </a:xfrm>
        </p:spPr>
        <p:txBody>
          <a:bodyPr>
            <a:normAutofit/>
          </a:bodyPr>
          <a:lstStyle/>
          <a:p>
            <a:r>
              <a:rPr lang="en-US" sz="3200" dirty="0"/>
              <a:t>Live device fleet status</a:t>
            </a:r>
          </a:p>
          <a:p>
            <a:r>
              <a:rPr lang="en-US" sz="3200" dirty="0"/>
              <a:t>Run remote device diagnostics</a:t>
            </a:r>
          </a:p>
          <a:p>
            <a:r>
              <a:rPr lang="en-US" sz="3200" dirty="0"/>
              <a:t>Remote firmware updates</a:t>
            </a:r>
          </a:p>
          <a:p>
            <a:r>
              <a:rPr lang="en-US" sz="3200" dirty="0"/>
              <a:t>Enable predictive failure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CE411B-0611-D549-A750-5917B5F053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8788" y="2161310"/>
            <a:ext cx="5083212" cy="338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61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015B-C2ED-C14B-8224-96394DEF7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Standardize Development Across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66325-9A41-9341-A8B6-010C38EB2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742"/>
            <a:ext cx="5728855" cy="3555494"/>
          </a:xfrm>
        </p:spPr>
        <p:txBody>
          <a:bodyPr>
            <a:normAutofit/>
          </a:bodyPr>
          <a:lstStyle/>
          <a:p>
            <a:r>
              <a:rPr lang="en-US" sz="3200" dirty="0"/>
              <a:t>Includes cloud software, firmware, and mobile development tools.</a:t>
            </a:r>
          </a:p>
          <a:p>
            <a:r>
              <a:rPr lang="en-US" sz="3200" dirty="0"/>
              <a:t>Post-sale monitoring</a:t>
            </a:r>
          </a:p>
          <a:p>
            <a:r>
              <a:rPr lang="en-US" sz="3200" dirty="0"/>
              <a:t>Regulatory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0741A-FEE0-2D47-8F11-1ECA9D216E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4726" y="1555530"/>
            <a:ext cx="5057274" cy="337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04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{2CF6EF99-ACC8-AE4D-AE66-0348EE99FFAC}tf10001063</Template>
  <TotalTime>5321</TotalTime>
  <Words>649</Words>
  <Application>Microsoft Macintosh PowerPoint</Application>
  <PresentationFormat>Widescreen</PresentationFormat>
  <Paragraphs>294</Paragraphs>
  <Slides>37</Slides>
  <Notes>12</Notes>
  <HiddenSlides>6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Amazon Ember</vt:lpstr>
      <vt:lpstr>Amazon Ember Light</vt:lpstr>
      <vt:lpstr>Arial</vt:lpstr>
      <vt:lpstr>Calibri</vt:lpstr>
      <vt:lpstr>Helvetica Neue</vt:lpstr>
      <vt:lpstr>Poppins</vt:lpstr>
      <vt:lpstr>Poppins Black</vt:lpstr>
      <vt:lpstr>Poppins ExtraBold</vt:lpstr>
      <vt:lpstr>Poppins Medium</vt:lpstr>
      <vt:lpstr>Roboto</vt:lpstr>
      <vt:lpstr>Roboto Light</vt:lpstr>
      <vt:lpstr>Roboto Thin</vt:lpstr>
      <vt:lpstr>Office Theme</vt:lpstr>
      <vt:lpstr>PowerPoint Presentation</vt:lpstr>
      <vt:lpstr>Making hardware is hard.</vt:lpstr>
      <vt:lpstr>PowerPoint Presentation</vt:lpstr>
      <vt:lpstr>Connected hardware is harder</vt:lpstr>
      <vt:lpstr>SimpleIOT</vt:lpstr>
      <vt:lpstr>Save Development Time</vt:lpstr>
      <vt:lpstr>Reduce Operational Costs</vt:lpstr>
      <vt:lpstr>Save on Maintenance Costs</vt:lpstr>
      <vt:lpstr>Standardize Development Across Products</vt:lpstr>
      <vt:lpstr>Unlock New Business Models</vt:lpstr>
      <vt:lpstr>Connected Device Lifecycle</vt:lpstr>
      <vt:lpstr>Let’s simplify</vt:lpstr>
      <vt:lpstr>Even this is too complex</vt:lpstr>
      <vt:lpstr>Basic Concepts</vt:lpstr>
      <vt:lpstr>Common Building Patterns</vt:lpstr>
      <vt:lpstr>Don’t Repeat Yourself</vt:lpstr>
      <vt:lpstr>In your own private cloud</vt:lpstr>
      <vt:lpstr>Own all your data</vt:lpstr>
      <vt:lpstr>With room for future growth</vt:lpstr>
      <vt:lpstr>Backed by AWS</vt:lpstr>
      <vt:lpstr>Flow of Information</vt:lpstr>
      <vt:lpstr>End-to-end security</vt:lpstr>
      <vt:lpstr>Actionable Intelligence</vt:lpstr>
      <vt:lpstr>Engineering Examples Provided</vt:lpstr>
      <vt:lpstr>Custom Hardware Kit</vt:lpstr>
      <vt:lpstr>Applications</vt:lpstr>
      <vt:lpstr>Live-3D Digital Twin Examples</vt:lpstr>
      <vt:lpstr>SimpleIOT Architecture</vt:lpstr>
      <vt:lpstr>Upcoming Services</vt:lpstr>
      <vt:lpstr>PowerPoint Presentation</vt:lpstr>
      <vt:lpstr>Let’s Invent Together…</vt:lpstr>
      <vt:lpstr>Data Channel Partitioning</vt:lpstr>
      <vt:lpstr>Medical Applications 3D Twins</vt:lpstr>
      <vt:lpstr>Medical AR Applications</vt:lpstr>
      <vt:lpstr>Headless (AR) Device Interface</vt:lpstr>
      <vt:lpstr>PowerPoint Presentation</vt:lpstr>
      <vt:lpstr>Data Publishing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271</cp:revision>
  <dcterms:created xsi:type="dcterms:W3CDTF">2021-04-10T21:15:28Z</dcterms:created>
  <dcterms:modified xsi:type="dcterms:W3CDTF">2022-09-23T22:47:22Z</dcterms:modified>
</cp:coreProperties>
</file>